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9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0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11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0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1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2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4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2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2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2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2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3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31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3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33.xml" ContentType="application/vnd.openxmlformats-officedocument.theme+xml"/>
  <Override PartName="/ppt/theme/theme3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801" r:id="rId2"/>
    <p:sldMasterId id="2147483668" r:id="rId3"/>
    <p:sldMasterId id="2147483715" r:id="rId4"/>
    <p:sldMasterId id="2147483656" r:id="rId5"/>
    <p:sldMasterId id="2147483807" r:id="rId6"/>
    <p:sldMasterId id="2147483683" r:id="rId7"/>
    <p:sldMasterId id="2147483692" r:id="rId8"/>
    <p:sldMasterId id="2147483847" r:id="rId9"/>
    <p:sldMasterId id="2147483822" r:id="rId10"/>
    <p:sldMasterId id="2147483748" r:id="rId11"/>
    <p:sldMasterId id="2147483758" r:id="rId12"/>
    <p:sldMasterId id="2147483813" r:id="rId13"/>
    <p:sldMasterId id="2147483754" r:id="rId14"/>
    <p:sldMasterId id="2147483675" r:id="rId15"/>
    <p:sldMasterId id="2147483701" r:id="rId16"/>
    <p:sldMasterId id="2147483789" r:id="rId17"/>
    <p:sldMasterId id="2147483818" r:id="rId18"/>
    <p:sldMasterId id="2147483850" r:id="rId19"/>
    <p:sldMasterId id="2147483793" r:id="rId20"/>
    <p:sldMasterId id="2147483854" r:id="rId21"/>
    <p:sldMasterId id="2147483785" r:id="rId22"/>
    <p:sldMasterId id="2147483797" r:id="rId23"/>
    <p:sldMasterId id="2147483706" r:id="rId24"/>
    <p:sldMasterId id="2147483843" r:id="rId25"/>
    <p:sldMasterId id="2147483722" r:id="rId26"/>
    <p:sldMasterId id="2147483728" r:id="rId27"/>
    <p:sldMasterId id="2147483736" r:id="rId28"/>
    <p:sldMasterId id="2147483833" r:id="rId29"/>
    <p:sldMasterId id="2147483838" r:id="rId30"/>
    <p:sldMasterId id="2147483776" r:id="rId31"/>
    <p:sldMasterId id="2147483825" r:id="rId32"/>
    <p:sldMasterId id="2147483829" r:id="rId33"/>
  </p:sldMasterIdLst>
  <p:notesMasterIdLst>
    <p:notesMasterId r:id="rId60"/>
  </p:notesMasterIdLst>
  <p:sldIdLst>
    <p:sldId id="291" r:id="rId34"/>
    <p:sldId id="313" r:id="rId35"/>
    <p:sldId id="266" r:id="rId36"/>
    <p:sldId id="352" r:id="rId37"/>
    <p:sldId id="298" r:id="rId38"/>
    <p:sldId id="295" r:id="rId39"/>
    <p:sldId id="335" r:id="rId40"/>
    <p:sldId id="297" r:id="rId41"/>
    <p:sldId id="315" r:id="rId42"/>
    <p:sldId id="317" r:id="rId43"/>
    <p:sldId id="320" r:id="rId44"/>
    <p:sldId id="321" r:id="rId45"/>
    <p:sldId id="325" r:id="rId46"/>
    <p:sldId id="326" r:id="rId47"/>
    <p:sldId id="327" r:id="rId48"/>
    <p:sldId id="328" r:id="rId49"/>
    <p:sldId id="329" r:id="rId50"/>
    <p:sldId id="330" r:id="rId51"/>
    <p:sldId id="331" r:id="rId52"/>
    <p:sldId id="332" r:id="rId53"/>
    <p:sldId id="334" r:id="rId54"/>
    <p:sldId id="338" r:id="rId55"/>
    <p:sldId id="305" r:id="rId56"/>
    <p:sldId id="336" r:id="rId57"/>
    <p:sldId id="314" r:id="rId58"/>
    <p:sldId id="308" r:id="rId59"/>
  </p:sldIdLst>
  <p:sldSz cx="18288000" cy="10287000"/>
  <p:notesSz cx="6858000" cy="9144000"/>
  <p:embeddedFontLst>
    <p:embeddedFont>
      <p:font typeface="Barlow" pitchFamily="2" charset="77"/>
      <p:regular r:id="rId61"/>
      <p:bold r:id="rId62"/>
      <p:italic r:id="rId63"/>
      <p:boldItalic r:id="rId64"/>
    </p:embeddedFont>
    <p:embeddedFont>
      <p:font typeface="Montserrat SemiBold" pitchFamily="2" charset="77"/>
      <p:regular r:id="rId65"/>
      <p:bold r:id="rId66"/>
      <p:italic r:id="rId67"/>
      <p:boldItalic r:id="rId68"/>
    </p:embeddedFont>
    <p:embeddedFont>
      <p:font typeface="Verdana" panose="020B0604030504040204" pitchFamily="34" charset="0"/>
      <p:regular r:id="rId69"/>
      <p:bold r:id="rId70"/>
      <p:italic r:id="rId71"/>
      <p:boldItalic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C8"/>
    <a:srgbClr val="FFBB00"/>
    <a:srgbClr val="032749"/>
    <a:srgbClr val="E10F5B"/>
    <a:srgbClr val="C5DAFF"/>
    <a:srgbClr val="02BBA5"/>
    <a:srgbClr val="FFB39E"/>
    <a:srgbClr val="1F4EA2"/>
    <a:srgbClr val="D32C95"/>
    <a:srgbClr val="0042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41" autoAdjust="0"/>
    <p:restoredTop sz="94073" autoAdjust="0"/>
  </p:normalViewPr>
  <p:slideViewPr>
    <p:cSldViewPr>
      <p:cViewPr>
        <p:scale>
          <a:sx n="66" d="100"/>
          <a:sy n="66" d="100"/>
        </p:scale>
        <p:origin x="184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9.xml"/><Relationship Id="rId47" Type="http://schemas.openxmlformats.org/officeDocument/2006/relationships/slide" Target="slides/slide14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4.xml"/><Relationship Id="rId40" Type="http://schemas.openxmlformats.org/officeDocument/2006/relationships/slide" Target="slides/slide7.xml"/><Relationship Id="rId45" Type="http://schemas.openxmlformats.org/officeDocument/2006/relationships/slide" Target="slides/slide12.xml"/><Relationship Id="rId53" Type="http://schemas.openxmlformats.org/officeDocument/2006/relationships/slide" Target="slides/slide20.xml"/><Relationship Id="rId58" Type="http://schemas.openxmlformats.org/officeDocument/2006/relationships/slide" Target="slides/slide25.xml"/><Relationship Id="rId66" Type="http://schemas.openxmlformats.org/officeDocument/2006/relationships/font" Target="fonts/font6.fntdata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.fntdata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2.xml"/><Relationship Id="rId43" Type="http://schemas.openxmlformats.org/officeDocument/2006/relationships/slide" Target="slides/slide10.xml"/><Relationship Id="rId48" Type="http://schemas.openxmlformats.org/officeDocument/2006/relationships/slide" Target="slides/slide15.xml"/><Relationship Id="rId56" Type="http://schemas.openxmlformats.org/officeDocument/2006/relationships/slide" Target="slides/slide23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8.xml"/><Relationship Id="rId72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5.xml"/><Relationship Id="rId46" Type="http://schemas.openxmlformats.org/officeDocument/2006/relationships/slide" Target="slides/slide13.xml"/><Relationship Id="rId59" Type="http://schemas.openxmlformats.org/officeDocument/2006/relationships/slide" Target="slides/slide26.xml"/><Relationship Id="rId67" Type="http://schemas.openxmlformats.org/officeDocument/2006/relationships/font" Target="fonts/font7.fntdata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8.xml"/><Relationship Id="rId54" Type="http://schemas.openxmlformats.org/officeDocument/2006/relationships/slide" Target="slides/slide21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3.xml"/><Relationship Id="rId49" Type="http://schemas.openxmlformats.org/officeDocument/2006/relationships/slide" Target="slides/slide16.xml"/><Relationship Id="rId57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1.xml"/><Relationship Id="rId52" Type="http://schemas.openxmlformats.org/officeDocument/2006/relationships/slide" Target="slides/slide19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6.xml"/><Relationship Id="rId34" Type="http://schemas.openxmlformats.org/officeDocument/2006/relationships/slide" Target="slides/slide1.xml"/><Relationship Id="rId50" Type="http://schemas.openxmlformats.org/officeDocument/2006/relationships/slide" Target="slides/slide17.xml"/><Relationship Id="rId55" Type="http://schemas.openxmlformats.org/officeDocument/2006/relationships/slide" Target="slides/slide22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7B886-C4DC-8749-AEF6-1C4927E1A515}" type="datetimeFigureOut">
              <a:rPr lang="en-US" smtClean="0"/>
              <a:t>9/5/25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4535F-3E69-554D-BB51-551A23F5C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4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29C44-582E-7A5D-4314-7203D7738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51EC9-01A7-1C9D-A561-CE6673B16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E54CA-5396-47CA-2A42-B8F96670C6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E77BD5E0-529F-6641-B033-3C7EBF690461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717A9-2ADC-87D4-B251-160F69FC6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C40A6-22FC-C16C-8D56-AA34C7CBE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7E4BEE90-0CE2-9740-B3D7-C0BFC7C17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010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A222A-FA10-CEF6-3AA2-8CB90B626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AD394-40BC-39AE-7553-46347B738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1BEEA4-A8D2-750F-15F7-AA750DF0B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69820D-DEBE-65F5-D1A1-8BD8E66A1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3FED8A-0F3F-D061-87B9-4B2BC3D4F5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F27992-08BD-4C2C-EFFC-AE5B603C1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486E-7D80-3F4B-9833-F0EAD678223C}" type="datetimeFigureOut">
              <a:rPr lang="en-US" smtClean="0"/>
              <a:t>9/5/25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589DEA-C961-2545-E3EB-A8F57FE5D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119F8-E9C8-7546-E9D5-974F3C3D4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0B09-B945-A74D-AF74-29E68577E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411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C98CE-9C3E-29F8-8B89-A2FE86D00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4235A4-AC33-F501-6131-CD7ABBCE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486E-7D80-3F4B-9833-F0EAD678223C}" type="datetimeFigureOut">
              <a:rPr lang="en-US" smtClean="0"/>
              <a:t>9/5/25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D67933-20EA-C4C6-EB58-270CE0854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E32F7-FA42-447B-812A-7DA291AA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0B09-B945-A74D-AF74-29E68577E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181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172A4-B55F-C3FD-12DF-C78835D07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486E-7D80-3F4B-9833-F0EAD678223C}" type="datetimeFigureOut">
              <a:rPr lang="en-US" smtClean="0"/>
              <a:t>9/5/25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F10319-0648-7DDB-7BCD-A694900F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88B43-0088-EA26-1994-1592B37AF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0B09-B945-A74D-AF74-29E68577E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023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A060-4DDD-B9E6-C341-17198A648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A7567F-5485-F146-D73B-E034978EC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79399-B529-E537-7247-FC8073AD8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CA32B-F23C-43A1-3775-7EF1BB41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98D14-5D40-C57F-C78F-DAA01FD8F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577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6A85E-9C73-C071-7EBF-3A28E596E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A10C4-21E7-B50D-F391-A77F810A5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72393-E1A6-A674-9378-ECB05E98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42C5C-678B-4CFB-718B-2320A4E65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3BAC9-0D55-889D-56CE-4B0D6495F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912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8C1A0-C6C6-618D-4F26-5272F571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73E49-61A2-7D09-D809-A6316F141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CA4ED-A829-4FFC-5BAE-B559D19B8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189A1-2358-D855-1944-F9856DA0E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C0138-182A-446F-8C21-9C92A3329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428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D1817-6B4E-10DC-380A-B4462B0A7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6F6F0-D5F7-107A-FFD0-DE78EF0B0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514D9A-5A3E-A20D-A3AD-D67E26387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5BAFDD-67F6-13FA-DF68-3D8491B5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A46D4-9BB8-7DDC-1013-8509F744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EC9D1-AAE0-487C-D5BD-BC4253C10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799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99D17-9DC7-B731-952F-51E3041EE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38987-679A-CB40-4111-0CA6EEFD4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6B9EC-1870-CCF2-CD98-03E2D3D6B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0E24BC-9E79-2947-D0FB-DA00A31B5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F04DCC-D3D7-D38D-C24D-533EFAD78C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AD1264-4446-860D-D733-A4D9CDF7A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9/5/25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43E366-744D-8D49-13B5-8BD3412F2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7AF9C6-0A70-57BE-3CD9-B1BDD78E0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972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17A80-E7D0-8677-6517-9502C7457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02B09A-9EDA-9D76-FBFA-75602DA5C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9/5/25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4EEBA-9F03-8AFB-237B-BCA999AC7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766667-2CA3-2CA8-E832-B24AAE429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621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A060-4DDD-B9E6-C341-17198A648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A7567F-5485-F146-D73B-E034978EC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79399-B529-E537-7247-FC8073AD8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7964CD48-4EE0-474A-ACAC-6D2DEAABFA77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CA32B-F23C-43A1-3775-7EF1BB41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98D14-5D40-C57F-C78F-DAA01FD8F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26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24367-5F9A-F654-4915-D52CEEF23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BD415-C25E-26A7-071A-81013E067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01D03-DBBE-0760-2267-E72C55862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421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6A85E-9C73-C071-7EBF-3A28E596E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A10C4-21E7-B50D-F391-A77F810A5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72393-E1A6-A674-9378-ECB05E98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7964CD48-4EE0-474A-ACAC-6D2DEAABFA77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42C5C-678B-4CFB-718B-2320A4E65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3BAC9-0D55-889D-56CE-4B0D6495F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9697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8C1A0-C6C6-618D-4F26-5272F571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73E49-61A2-7D09-D809-A6316F141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CA4ED-A829-4FFC-5BAE-B559D19B8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7964CD48-4EE0-474A-ACAC-6D2DEAABFA77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189A1-2358-D855-1944-F9856DA0E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C0138-182A-446F-8C21-9C92A3329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894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D1817-6B4E-10DC-380A-B4462B0A7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6F6F0-D5F7-107A-FFD0-DE78EF0B0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514D9A-5A3E-A20D-A3AD-D67E26387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5BAFDD-67F6-13FA-DF68-3D8491B5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7964CD48-4EE0-474A-ACAC-6D2DEAABFA77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A46D4-9BB8-7DDC-1013-8509F744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EC9D1-AAE0-487C-D5BD-BC4253C10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668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EBA85-5DB8-BC2E-D9D9-BAA579D9A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82D0A-2481-8F35-3C49-2610DBB89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92C8F-6690-E105-05DF-97B08F17B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A187-969F-AB49-B570-76748EE28AE6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42BC1-CAF3-C7ED-4733-F9FB6AC8A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ABD5D-053A-589D-9CA3-6A7239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6BB1-A504-E749-8673-B68B1A905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183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8473-D76A-CB9C-DA0D-E1C82D8D7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215FC-21E3-C5C5-83B4-1473E6BBB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02367-5F96-23E5-9FB0-2FAD956F8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A187-969F-AB49-B570-76748EE28AE6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C650-01F7-938F-5776-397F9CA9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3B573-69E8-F440-7CD4-78B72B96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6BB1-A504-E749-8673-B68B1A905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085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2D233-C232-FDC7-2177-CFCD8D0DE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71EFC-B734-F82B-E72D-FF9E2BFDE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39272-ED5F-5D8C-A0AC-43F338547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A187-969F-AB49-B570-76748EE28AE6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41400-1145-AD85-95BD-416D359C5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F81E3-A7EA-E630-1F89-40CEA1B0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6BB1-A504-E749-8673-B68B1A905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758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5F418-2468-FCA2-2239-B000A7195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83D38-5CFB-649D-0106-DA3C328D69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44740-21BB-797B-3A3D-5AD1708F4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1B320-1B52-933D-15CA-A7D601F6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A187-969F-AB49-B570-76748EE28AE6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AB339-FBDA-BA6E-8F41-F1C3B54F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4AE38A-C4CD-55F6-E65E-25573FB5F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6BB1-A504-E749-8673-B68B1A905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650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19CB-167F-F26F-FB21-071B485A5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A212C-77D2-7E77-B406-B101FA0C2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CB096-48E7-939E-7272-031487D1D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4ED53-E438-E830-88EC-9F792508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D6B11-C6F7-17A7-DC62-AA8FB4C4F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506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ABFF9-B32B-E222-972E-6B7A65FFB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19025-9579-936B-C632-8B44EF13B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7B92C-644E-19C2-C272-4024926BC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CFCCD-F43B-008C-92BF-22E612FFB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BEF64-FC2B-82A4-901C-08BE6ADBF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419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8D35-7425-D913-412D-826F836C3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7CC2E-506E-82D2-F234-B6A1BDC4C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62EF5-F728-E16F-1500-77D852E1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AFF79-B584-DA87-0BD9-18C6B45A3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48A67-7EE3-FA29-FDE8-CE5B6A3A3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52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8B4C9-34FE-1540-1A6E-B403492F4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0122C3-2B97-5F9B-EFBB-91C44BDD4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E77BD5E0-529F-6641-B033-3C7EBF690461}" type="datetimeFigureOut">
              <a:rPr lang="en-US" smtClean="0"/>
              <a:t>9/5/25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3670FF-A58F-C63C-48CB-71294B65B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93987-2D43-44E0-872B-DA7CEFAF5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7E4BEE90-0CE2-9740-B3D7-C0BFC7C17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12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1D297-B3A1-1070-F4E1-34E621D7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713B3-1710-FF9C-C5C2-E963D2993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86E7B-82D2-0106-12AA-AAB161F15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F438C-8819-FB03-1E9A-25DD66F32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7907D-07E0-2B9A-4AA7-97CFB9A6C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CA69E-1015-9AF3-DAB2-F6AF9CA3D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308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19CB-167F-F26F-FB21-071B485A5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A212C-77D2-7E77-B406-B101FA0C2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CB096-48E7-939E-7272-031487D1D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4ED53-E438-E830-88EC-9F792508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D6B11-C6F7-17A7-DC62-AA8FB4C4F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693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ABFF9-B32B-E222-972E-6B7A65FFB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19025-9579-936B-C632-8B44EF13B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7B92C-644E-19C2-C272-4024926BC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CFCCD-F43B-008C-92BF-22E612FFB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BEF64-FC2B-82A4-901C-08BE6ADBF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734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8D35-7425-D913-412D-826F836C3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7CC2E-506E-82D2-F234-B6A1BDC4C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62EF5-F728-E16F-1500-77D852E1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AFF79-B584-DA87-0BD9-18C6B45A3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48A67-7EE3-FA29-FDE8-CE5B6A3A3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72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19CB-167F-F26F-FB21-071B485A5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A212C-77D2-7E77-B406-B101FA0C2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CB096-48E7-939E-7272-031487D1D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4ED53-E438-E830-88EC-9F792508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D6B11-C6F7-17A7-DC62-AA8FB4C4F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194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ABFF9-B32B-E222-972E-6B7A65FFB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19025-9579-936B-C632-8B44EF13B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7B92C-644E-19C2-C272-4024926BC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CFCCD-F43B-008C-92BF-22E612FFB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BEF64-FC2B-82A4-901C-08BE6ADBF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5857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8D35-7425-D913-412D-826F836C3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7CC2E-506E-82D2-F234-B6A1BDC4C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62EF5-F728-E16F-1500-77D852E1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AFF79-B584-DA87-0BD9-18C6B45A3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48A67-7EE3-FA29-FDE8-CE5B6A3A3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55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25B5E-E115-FFDE-C1DA-CAD144749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2CC7DD-31C0-E3B2-F239-66F1C0AAB5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0EAD8-D316-0009-FF0F-B82828D7C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ED76-4D8E-FD44-B363-2BB239627C2E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858C1-4A83-D6C1-6FE8-4C024020C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73368-875A-18E8-1295-D53F7BE7F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9AFF-521A-B749-81D5-E6597451E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12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F6E19-9E15-CDE4-C4B4-A30B8977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FF9F-39F0-3A58-820D-7AA69DAAD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DB7F6-3BC8-1572-0914-319042BD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ED76-4D8E-FD44-B363-2BB239627C2E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35C2B-FEC1-AEFD-460C-B93936493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E2A7D-A893-4B24-CDA3-0FEB00B2D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9AFF-521A-B749-81D5-E6597451E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29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D6B41-56A3-BEE9-6ADA-494BB79D4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7E22F-67CA-3960-1344-7BC5B1BB5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D9D1C-12AA-6FD4-9AF5-748335C45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ED76-4D8E-FD44-B363-2BB239627C2E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98B3E-14D1-6726-D6C3-E375A6DC0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C0B64-6E7A-D86F-11D9-897BD7E6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9AFF-521A-B749-81D5-E6597451E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71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45AF7-8693-F0D0-0F59-F854AE0EB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A8173-0530-8E87-6CB7-A7189E97C7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0A7CD8-88B0-98C4-46E4-6EE5D1F6D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27BEAD-171D-4E49-EE45-46BC59976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ED76-4D8E-FD44-B363-2BB239627C2E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48A29-45A7-99FB-82D8-1602E32AE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2E753-DF83-77FA-ED53-DCBE465ED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9AFF-521A-B749-81D5-E6597451E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05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67DA-87F0-703A-02B1-35CDB8FEF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FC2AA7-3B18-3D19-0718-1AB8E1056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ED76-4D8E-FD44-B363-2BB239627C2E}" type="datetimeFigureOut">
              <a:rPr lang="en-US" smtClean="0"/>
              <a:t>9/5/25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B09108-7484-3CB6-E0E2-DF8393815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15E95-5353-5A01-2229-8DB8F243B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9AFF-521A-B749-81D5-E6597451E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92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B4F60-79AC-37C1-2F52-9015E701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5CDE4-4039-6724-EE4E-C842665E8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43DC5-0E1B-4AB0-3F02-0CE754B09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01755-240D-BF62-D924-C5C6271ED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9A50D-09C5-BC4C-5DE6-5C169F50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89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B29A2-C188-77DF-4ECE-11F2A3B6B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F0E48-3D45-D37E-D66D-32DC507B7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A5615-C918-BF14-B7EC-972ED7CDB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73F97-44CA-C771-2426-33E8C2CAD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78AB9-32B6-1FE8-9889-400F91AE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E2125-65CF-8549-DEC1-F0D1C9CEA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0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434F-4CCE-0289-1198-D3AF6CE8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BA353-817C-CB3B-238E-564626B75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BF99D-3C40-D870-ACBF-AEBCFFA39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E8F8D0-B93D-BA8D-EA03-B1C462EE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9/5/25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7837D-E9EB-70E7-AAD0-2B60CCF8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9E9B1E-1E5E-6F80-338B-955B851E7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22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85AB9-C807-04E6-730A-13810C0BE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5BA52A-6168-67CA-D5D2-B2128774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9/5/25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AD6D29-8588-84A8-0CD3-AD60B7C36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C08916-57BD-1906-A0AE-3B32FEE04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42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EC98A-07AE-CF42-71CA-41C940A90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B8FB6-4CD8-87AC-F29C-E9E98CABE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30DFC-EBE4-1DDF-15DC-DABFD5540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69234-31AD-63C4-DDE1-5BDAFCB63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F13CE-E96C-8448-9A8A-0B97D890A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98B74-0676-71B0-686B-4AB97F2CD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96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B4F60-79AC-37C1-2F52-9015E701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5CDE4-4039-6724-EE4E-C842665E8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43DC5-0E1B-4AB0-3F02-0CE754B09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01755-240D-BF62-D924-C5C6271ED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9A50D-09C5-BC4C-5DE6-5C169F50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56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B29A2-C188-77DF-4ECE-11F2A3B6B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F0E48-3D45-D37E-D66D-32DC507B7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A5615-C918-BF14-B7EC-972ED7CDB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73F97-44CA-C771-2426-33E8C2CAD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78AB9-32B6-1FE8-9889-400F91AE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E2125-65CF-8549-DEC1-F0D1C9CEA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46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434F-4CCE-0289-1198-D3AF6CE8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BA353-817C-CB3B-238E-564626B75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BF99D-3C40-D870-ACBF-AEBCFFA39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E8F8D0-B93D-BA8D-EA03-B1C462EE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9/5/25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7837D-E9EB-70E7-AAD0-2B60CCF8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9E9B1E-1E5E-6F80-338B-955B851E7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53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85AB9-C807-04E6-730A-13810C0BE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5BA52A-6168-67CA-D5D2-B2128774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9/5/25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AD6D29-8588-84A8-0CD3-AD60B7C36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C08916-57BD-1906-A0AE-3B32FEE04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475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EC98A-07AE-CF42-71CA-41C940A90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B8FB6-4CD8-87AC-F29C-E9E98CABE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30DFC-EBE4-1DDF-15DC-DABFD5540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69234-31AD-63C4-DDE1-5BDAFCB63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F13CE-E96C-8448-9A8A-0B97D890A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98B74-0676-71B0-686B-4AB97F2CD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41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C590A-57BC-FEE3-588C-6B45DFB41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13C7D0-6202-107B-61E0-BB544C3A8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51DAA-17B9-34A3-FB77-BE58ADA9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1AE-C8A2-E046-89AB-2DABAD1F35DE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146F4-4739-1543-A93D-D0757C58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428F2-94D5-1455-59DB-464CCDF1A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F981-8B96-3A48-80F3-4D6E982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968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46BD6-CBB6-9DBA-F95C-9AF447E0C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B3EB6-338B-32BC-5866-E2C425182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61B89-E6B0-F5C6-E69D-1549380F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1AE-C8A2-E046-89AB-2DABAD1F35DE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40326-A01C-F8FF-DD69-144C15EE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2935D-D44E-7B6F-17FD-C3690814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F981-8B96-3A48-80F3-4D6E982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07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2C72A-8941-CCB3-D291-920CCAEF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BEA8D-2F34-E105-33C2-90649B832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67965-5B49-6F7C-0DA3-14B373C6D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1AE-C8A2-E046-89AB-2DABAD1F35DE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E037C-0D0B-918E-4F62-13DE8A89C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7182C-9F08-E963-9C30-5540874BA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F981-8B96-3A48-80F3-4D6E982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86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5762-76ED-7E19-13EC-EA8913A06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2F5DB8-757D-9589-B9D9-4ED0B59D6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1AE-C8A2-E046-89AB-2DABAD1F35DE}" type="datetimeFigureOut">
              <a:rPr lang="en-US" smtClean="0"/>
              <a:t>9/5/25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D26AB-D93C-E7F2-100C-4058EEAAF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975A65-0641-5BCD-B42D-699F782A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F981-8B96-3A48-80F3-4D6E982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0782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DE7D3-0EDA-B044-FC1D-232E3C299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58DD6-3B1C-7BFD-4CC5-D5835E4BA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DA622-F6A2-C147-94B3-B2D39AD0E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02DEA-480E-7420-1460-E7881E87A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1AE-C8A2-E046-89AB-2DABAD1F35DE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210CE-7001-2465-2376-2D840E091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D98E6-1CC9-C79B-F23C-F3D827C7E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F981-8B96-3A48-80F3-4D6E982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946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B79C4-FC24-9435-A448-30894A480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115EBA-8560-6FA1-0D19-264103BEA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CAD52-2F43-88F3-229A-8D7D585B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BB473-A7EC-1B9C-BB40-5D02AFB6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EAD60-7F07-35BD-2F79-3FE12615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45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131E-3752-109A-6FC6-028F0854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D5BCB-5B2C-C487-10A7-FCE6DC14E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EA3EB-9193-D484-1E9A-3FBD0556C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624A1-35FA-28A5-DA4B-1F117FFF4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2F19B-29EA-8A72-F8CE-EA308F4C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557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C58E8-9A08-14CC-4F4B-8078557FB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CF0F6-0264-E55A-FE81-7EA5F8FA2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4633A-3255-B196-7EC8-A38BE4720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55BDC-3C7C-1FA6-E6C7-0CE1A476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7173D-BFAF-F156-15F8-F6A7B17E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788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ED277-C878-A3ED-82FB-55BB7E1B3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1DA0E-9AFC-2F5A-2066-E0A042B7F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739DF-C339-2778-1471-B4C3BAFFB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A26B4-0D00-6AE5-BC4A-C09FA6454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679B11-A051-CD10-D001-E475B90A0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A13AD-E4D1-6684-0E75-3A24DF0F5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915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B79C4-FC24-9435-A448-30894A480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115EBA-8560-6FA1-0D19-264103BEA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CAD52-2F43-88F3-229A-8D7D585B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BB473-A7EC-1B9C-BB40-5D02AFB6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EAD60-7F07-35BD-2F79-3FE12615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57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131E-3752-109A-6FC6-028F0854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D5BCB-5B2C-C487-10A7-FCE6DC14E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EA3EB-9193-D484-1E9A-3FBD0556C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624A1-35FA-28A5-DA4B-1F117FFF4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2F19B-29EA-8A72-F8CE-EA308F4C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924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B79C4-FC24-9435-A448-30894A480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115EBA-8560-6FA1-0D19-264103BEA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CAD52-2F43-88F3-229A-8D7D585B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BB473-A7EC-1B9C-BB40-5D02AFB6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EAD60-7F07-35BD-2F79-3FE12615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82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131E-3752-109A-6FC6-028F0854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D5BCB-5B2C-C487-10A7-FCE6DC14E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EA3EB-9193-D484-1E9A-3FBD0556C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624A1-35FA-28A5-DA4B-1F117FFF4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2F19B-29EA-8A72-F8CE-EA308F4C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633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B79C4-FC24-9435-A448-30894A480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115EBA-8560-6FA1-0D19-264103BEA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CAD52-2F43-88F3-229A-8D7D585B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BB473-A7EC-1B9C-BB40-5D02AFB6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EAD60-7F07-35BD-2F79-3FE12615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814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131E-3752-109A-6FC6-028F0854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D5BCB-5B2C-C487-10A7-FCE6DC14E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EA3EB-9193-D484-1E9A-3FBD0556C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624A1-35FA-28A5-DA4B-1F117FFF4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2F19B-29EA-8A72-F8CE-EA308F4C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818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C58E8-9A08-14CC-4F4B-8078557FB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CF0F6-0264-E55A-FE81-7EA5F8FA2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4633A-3255-B196-7EC8-A38BE4720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55BDC-3C7C-1FA6-E6C7-0CE1A476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7173D-BFAF-F156-15F8-F6A7B17E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35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ED277-C878-A3ED-82FB-55BB7E1B3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1DA0E-9AFC-2F5A-2066-E0A042B7F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739DF-C339-2778-1471-B4C3BAFFB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A26B4-0D00-6AE5-BC4A-C09FA6454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679B11-A051-CD10-D001-E475B90A0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A13AD-E4D1-6684-0E75-3A24DF0F5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461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10FE2-3CD1-F695-A2B1-20BE0913E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3FD1B-FF4D-4744-21C8-C0080660B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FDCCF0-4B2E-4C34-40BD-3A235025B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139DB-C2E5-8CD0-22D6-615D57B81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80AF3-499A-6993-87A8-1A1424A98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245D2-9D30-FF5D-D97C-4FBA6D014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95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A9011-BB1A-B415-59E2-07F7EB5A6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9DFC5C-FF87-2FD6-20CF-3F675CFF5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DBA84-3026-0B3D-6D94-376DCC53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28AD9-D417-F387-F588-1D46D6C2D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36F0C-0F74-9EDE-04FB-42AF57279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58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52213-54B0-DFA5-4A11-684456EA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03002-31C9-2597-4BD2-17178549D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1E025-2F7D-25B6-53DE-1AF963186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D768A-C6EB-FEC9-F6B6-F56CBFE2E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1E09D-7617-D1B3-6185-36ECA696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035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5388F-00AA-2F1D-51FC-94C51B044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BBFE4-87FB-6D2F-5EAB-17132BA6E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617FA-2A73-305D-E704-1EE6931BE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D3BB4-F155-ADFA-D177-7F19D8C8D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BDC1F-4806-EC1D-CC83-BFA3AF83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32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D8B64-4D21-4102-7187-C86EFD330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1D959-CAF3-A512-A9DB-0DF87893C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8E90B-4446-92DA-18CE-1AA9A34D8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3D721E-D173-AFD6-44B6-49D4B5A30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F9369-A43F-45E9-57E3-A30489BD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35456-5CB1-DA49-43C7-CA47C8F1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41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325E-0982-FAA3-C908-C0AA1352E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BA319-92BA-A2B8-8DE6-25F807E8AE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46DAB-E84E-20DC-52DD-0C0EE5D9C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9A62-D128-D648-9745-33A9BE89C946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DB5FD-DD1E-D0B4-BB6F-D7F8FD89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79C39-102D-461F-1102-6C02C93F7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C0F-2191-3F41-A15E-769FFF1D7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758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A9011-BB1A-B415-59E2-07F7EB5A6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9DFC5C-FF87-2FD6-20CF-3F675CFF5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DBA84-3026-0B3D-6D94-376DCC53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28AD9-D417-F387-F588-1D46D6C2D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36F0C-0F74-9EDE-04FB-42AF57279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435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52213-54B0-DFA5-4A11-684456EA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03002-31C9-2597-4BD2-17178549D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1E025-2F7D-25B6-53DE-1AF963186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D768A-C6EB-FEC9-F6B6-F56CBFE2E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1E09D-7617-D1B3-6185-36ECA696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028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5388F-00AA-2F1D-51FC-94C51B044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BBFE4-87FB-6D2F-5EAB-17132BA6E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617FA-2A73-305D-E704-1EE6931BE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D3BB4-F155-ADFA-D177-7F19D8C8D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BDC1F-4806-EC1D-CC83-BFA3AF83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237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D8B64-4D21-4102-7187-C86EFD330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1D959-CAF3-A512-A9DB-0DF87893C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8E90B-4446-92DA-18CE-1AA9A34D8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3D721E-D173-AFD6-44B6-49D4B5A30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F9369-A43F-45E9-57E3-A30489BD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35456-5CB1-DA49-43C7-CA47C8F1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168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B79C4-FC24-9435-A448-30894A480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115EBA-8560-6FA1-0D19-264103BEA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CAD52-2F43-88F3-229A-8D7D585B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BB473-A7EC-1B9C-BB40-5D02AFB6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EAD60-7F07-35BD-2F79-3FE12615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487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131E-3752-109A-6FC6-028F0854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D5BCB-5B2C-C487-10A7-FCE6DC14E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EA3EB-9193-D484-1E9A-3FBD0556C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624A1-35FA-28A5-DA4B-1F117FFF4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2F19B-29EA-8A72-F8CE-EA308F4C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59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C58E8-9A08-14CC-4F4B-8078557FB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CF0F6-0264-E55A-FE81-7EA5F8FA2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4633A-3255-B196-7EC8-A38BE4720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55BDC-3C7C-1FA6-E6C7-0CE1A476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7173D-BFAF-F156-15F8-F6A7B17E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439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5C077-E0FA-A8FC-EA0B-16FCB783CB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B8EE9B-FA48-D5F4-0681-44F1248A0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FB425-1A93-5EF5-09CD-5110A39EC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D3AA-D297-8A43-9D88-3D9B9B697134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A8E41-7C5C-387B-0D10-BA76A73FC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3B912-C31D-0989-C6F7-5DB0CEBA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DAE99-DD55-7045-9172-EECC139B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13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18F8A-6890-0A7A-02A7-4B90D51FC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6E9B6-0E19-8C55-7463-BB513781D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143EE-AC79-6617-7CCC-BCFD5CE4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D3AA-D297-8A43-9D88-3D9B9B697134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500BE-5081-1C57-8920-4EC65F983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513CC-4EDE-3D54-58F2-0B9D519CE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DAE99-DD55-7045-9172-EECC139B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939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5F262-560F-F9B4-6769-54B1E91B2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35A1A-0DE8-BAF6-FCE0-74FC0ACAC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D3AF0-6817-2FE5-F335-0A789E764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D3AA-D297-8A43-9D88-3D9B9B697134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0F05B-4726-BC68-D810-457B1353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8CF51-E1A1-9D40-22F8-254347885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DAE99-DD55-7045-9172-EECC139B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2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A8A5E-3F46-D8CE-4962-0DC7EE525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D5324-5633-EB9C-8EC9-9EA912BA8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3783E-6DF6-EDDC-E786-A3A2B84C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9A62-D128-D648-9745-33A9BE89C946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5703D-FD81-394C-B1F6-7C5564CE4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5D297-916D-2301-831D-0972CA296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C0F-2191-3F41-A15E-769FFF1D7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966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43537-6ACC-E068-1B05-B50566A0F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16F45-596C-1396-E64D-564AA1418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C81FD-2829-7FCD-0AFC-D4D2A0233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F00983-5194-7823-7C93-795DF029E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D3AA-D297-8A43-9D88-3D9B9B697134}" type="datetimeFigureOut">
              <a:rPr lang="en-US" smtClean="0"/>
              <a:t>9/5/25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B62FCC-AB04-D249-E1AC-3CBDBBB2C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097238-37C6-1617-CA1E-75B777F74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DAE99-DD55-7045-9172-EECC139B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524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2203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068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286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728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231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925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566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235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49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4D746-C73E-24C1-3647-B914F72D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241A0-4DE2-8952-E066-ECF8BC55B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8CB19-C78B-AF8A-5B1D-CA1BA461B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9A62-D128-D648-9745-33A9BE89C946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071E6-D40D-F080-A3B7-A15754168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4829E-31D0-4B9E-C6E3-B384F8426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C0F-2191-3F41-A15E-769FFF1D7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38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842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616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176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488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955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80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299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53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142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37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3E4B8-4124-723B-1563-8BA4C5C45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879C4-27BF-1458-4983-9C365B540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6861B-54E7-0C5C-9EE0-AEC80034A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E77BD5E0-529F-6641-B033-3C7EBF690461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DF199-1689-680F-76F5-2348E7F00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C5D46-1560-8D96-E93C-EF94679C3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7E4BEE90-0CE2-9740-B3D7-C0BFC7C17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650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992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964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175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878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882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895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F658-8795-C1E4-0383-5B6E6A61A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FB0E3-F22C-2D77-8A1C-FC83E89FB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228F6-890F-1431-F82F-FE4868875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2DD3-5961-6642-BB56-7C47D300A4E5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4A132-0BD3-97C1-4C5D-465B5202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91A31-9461-9653-72C4-A861B674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ED17-1228-A446-9CC8-DC9790ABF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403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F5BB9-FD53-4530-EC9C-A793EBD40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8EEC7-A391-F40E-44E2-5512802B5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B6886-7446-D645-51AC-2EC1CFB0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2DD3-5961-6642-BB56-7C47D300A4E5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2FF53-0F4F-0531-3BC8-EC2E7EB9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A0C6E-76BD-0F7B-2756-FEE6F94D6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ED17-1228-A446-9CC8-DC9790ABF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75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2FA1D-B868-B497-4522-10E90A80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E7DC4-925E-EF6E-D4B7-88775BD50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747FEC-0140-AFBC-EB67-3BA7FE437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00AA2-9ACB-27F5-6796-04F345965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2DD3-5961-6642-BB56-7C47D300A4E5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0EEE2-592D-716B-6B5A-9E1F3FAA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D1AF8-D0AB-F1D5-F088-F84F44121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ED17-1228-A446-9CC8-DC9790ABF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62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F658-8795-C1E4-0383-5B6E6A61A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FB0E3-F22C-2D77-8A1C-FC83E89FB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228F6-890F-1431-F82F-FE4868875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2DD3-5961-6642-BB56-7C47D300A4E5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4A132-0BD3-97C1-4C5D-465B5202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91A31-9461-9653-72C4-A861B674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ED17-1228-A446-9CC8-DC9790ABF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5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CAA2B-8307-77A4-27ED-297AC908B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8624F-9506-BE20-E9CA-830243DD4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901BE-1971-7678-F372-9920ADE2A3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E77BD5E0-529F-6641-B033-3C7EBF690461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36BF3-8607-6454-FA7E-8FA8EB853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7B476-B600-3C16-CF7D-FEBFA5E0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7E4BEE90-0CE2-9740-B3D7-C0BFC7C17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822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F5BB9-FD53-4530-EC9C-A793EBD40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8EEC7-A391-F40E-44E2-5512802B5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B6886-7446-D645-51AC-2EC1CFB0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2DD3-5961-6642-BB56-7C47D300A4E5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2FF53-0F4F-0531-3BC8-EC2E7EB9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A0C6E-76BD-0F7B-2756-FEE6F94D6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ED17-1228-A446-9CC8-DC9790ABF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833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2FA1D-B868-B497-4522-10E90A80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E7DC4-925E-EF6E-D4B7-88775BD50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747FEC-0140-AFBC-EB67-3BA7FE437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00AA2-9ACB-27F5-6796-04F345965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2DD3-5961-6642-BB56-7C47D300A4E5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0EEE2-592D-716B-6B5A-9E1F3FAA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D1AF8-D0AB-F1D5-F088-F84F44121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ED17-1228-A446-9CC8-DC9790ABF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491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69DBC-A034-D87A-3ED1-463ECC41A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177A2B-F362-BA25-BB76-69CCC5D72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914FC-C224-0C70-BB31-AFAE1B012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18475-D792-864D-8E68-7F61CB906B62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2E869-ECDC-BE50-A1E3-8ED5AF27B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2FC84-1FE3-B732-9AF1-CB4D03050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B9A7-3298-C74D-9A13-41535C9A2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291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0F0BD-63CD-7F18-980D-D525639EF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95A9D-93EB-99B9-20B6-A96589BA4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FC8CC-E7AA-6DA6-DEBB-59D83837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18475-D792-864D-8E68-7F61CB906B62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2638F-532C-5652-121B-372EB3DCF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98537-6129-E6EC-E906-AF45D66FA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B9A7-3298-C74D-9A13-41535C9A2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954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C0537-166F-EAFB-4AED-71DB5347A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DDF35-DB3C-80A8-519C-CEB082726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3745B-B81D-2B6E-9648-0E25ADAD2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18475-D792-864D-8E68-7F61CB906B62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9DEA4-2955-03E6-820C-B6E6A059F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AA55F-E7EE-73CD-2D3B-5576A4CE3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B9A7-3298-C74D-9A13-41535C9A2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030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9F3BA-1EC4-F8F8-6ED4-918CE90E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BF0E0-D516-C7B9-F27A-E19B1D317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9A97A-FDFF-2989-3342-37385B3BE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23B0C9-0453-F135-8AD5-3D8C4544D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18475-D792-864D-8E68-7F61CB906B62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54DCE6-B639-9E68-2086-E7A4043F4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4B3E1-56CC-8D05-F276-258663EE3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B9A7-3298-C74D-9A13-41535C9A2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759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3DF27-84E5-4DC7-BA69-F98D5401A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CE6D4-817C-6388-B17A-CE4D41D0E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6F97F-597A-4C74-230F-9C19847C8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6EF27A-69F1-7E81-6E9C-921F6BA154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51F270-B174-87DD-749B-7D4D22C0E1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93C31-66BB-E7F6-3671-8F3C372B8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18475-D792-864D-8E68-7F61CB906B62}" type="datetimeFigureOut">
              <a:rPr lang="en-US" smtClean="0"/>
              <a:t>9/5/25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85F80E-A8AD-081A-6ED9-66A87903D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B7C1A9-A930-7463-DE53-C32CBDBC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B9A7-3298-C74D-9A13-41535C9A2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962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E94A6-0A64-412B-E71D-45180A586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344E6E-0F6F-3A3C-E18D-3FAE95767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0B99E-0746-7C1C-7984-050030223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486E-7D80-3F4B-9833-F0EAD678223C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92664-377A-3649-83B6-EB53C17E5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3C0AF-FA88-4268-FD27-167684DC6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0B09-B945-A74D-AF74-29E68577E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592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67858-1F49-DF08-0015-39E0F3112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64F63-EA7E-BF6A-AD60-27945BC40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F9039-0B97-1541-C790-E967D556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486E-7D80-3F4B-9833-F0EAD678223C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BB123-46CE-6572-3DE4-89A2E080E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1F381-F6ED-CBA8-67C5-E1908A8B6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0B09-B945-A74D-AF74-29E68577E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612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AEB7B-FB19-673A-D446-AD94E436C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74BC0-630B-92C7-A391-1B31A14C5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FA77A-48E5-4156-2D48-1016883E8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8DACA-0DCD-F151-01A6-D1B2C5EB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486E-7D80-3F4B-9833-F0EAD678223C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0AE6B-BD9E-1386-9189-A7EA5D84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FEEE4-1504-9C0A-0212-59235086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0B09-B945-A74D-AF74-29E68577E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6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.pn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4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5.pn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5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.pn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5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theme" Target="../theme/theme26.xml"/><Relationship Id="rId5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5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99.xml"/><Relationship Id="rId7" Type="http://schemas.openxmlformats.org/officeDocument/2006/relationships/theme" Target="../theme/theme27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0.xml"/><Relationship Id="rId9" Type="http://schemas.openxmlformats.org/officeDocument/2006/relationships/image" Target="../media/image11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05.xml"/><Relationship Id="rId7" Type="http://schemas.openxmlformats.org/officeDocument/2006/relationships/theme" Target="../theme/theme28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Relationship Id="rId9" Type="http://schemas.openxmlformats.org/officeDocument/2006/relationships/image" Target="../media/image9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1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1.png"/><Relationship Id="rId5" Type="http://schemas.openxmlformats.org/officeDocument/2006/relationships/theme" Target="../theme/theme29.xml"/><Relationship Id="rId4" Type="http://schemas.openxmlformats.org/officeDocument/2006/relationships/slideLayout" Target="../slideLayouts/slideLayout1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5" Type="http://schemas.openxmlformats.org/officeDocument/2006/relationships/theme" Target="../theme/theme30.xml"/><Relationship Id="rId4" Type="http://schemas.openxmlformats.org/officeDocument/2006/relationships/slideLayout" Target="../slideLayouts/slideLayout116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1.png"/><Relationship Id="rId5" Type="http://schemas.openxmlformats.org/officeDocument/2006/relationships/theme" Target="../theme/theme31.xml"/><Relationship Id="rId4" Type="http://schemas.openxmlformats.org/officeDocument/2006/relationships/slideLayout" Target="../slideLayouts/slideLayout120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5" Type="http://schemas.openxmlformats.org/officeDocument/2006/relationships/image" Target="../media/image3.png"/><Relationship Id="rId4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theme" Target="../theme/theme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70E70-5F00-442A-A719-06B708F3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C3BFE-C522-EEBF-A28B-8B33FAFF4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56CAC-AAC9-6DAD-0A29-9EDA8F40C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DAE076-646C-1E46-B724-316B36C6E6F9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F9633-276A-1112-F1F2-32F278B98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07123-2B09-5328-7A4A-009C1AA7F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A61B4E12-9D20-2990-0F36-786F255A4D67}"/>
              </a:ext>
            </a:extLst>
          </p:cNvPr>
          <p:cNvGrpSpPr/>
          <p:nvPr userDrawn="1"/>
        </p:nvGrpSpPr>
        <p:grpSpPr>
          <a:xfrm>
            <a:off x="0" y="8922258"/>
            <a:ext cx="18288000" cy="1661795"/>
            <a:chOff x="0" y="0"/>
            <a:chExt cx="4816593" cy="838003"/>
          </a:xfrm>
          <a:solidFill>
            <a:srgbClr val="FFB39E"/>
          </a:solidFill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1DCAD1CF-B7FF-7C25-1955-7570F6C2B524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56CE4968-6BFB-1E25-D5D2-1A64FA00124D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0" name="Freeform 7">
            <a:extLst>
              <a:ext uri="{FF2B5EF4-FFF2-40B4-BE49-F238E27FC236}">
                <a16:creationId xmlns:a16="http://schemas.microsoft.com/office/drawing/2014/main" id="{1895B0BD-C512-62E0-65B3-1AFFCC8AF827}"/>
              </a:ext>
            </a:extLst>
          </p:cNvPr>
          <p:cNvSpPr/>
          <p:nvPr userDrawn="1"/>
        </p:nvSpPr>
        <p:spPr>
          <a:xfrm>
            <a:off x="15825940" y="9214765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C7AE62B9-A8FD-9288-57EB-B573F3A08889}"/>
              </a:ext>
            </a:extLst>
          </p:cNvPr>
          <p:cNvSpPr/>
          <p:nvPr userDrawn="1"/>
        </p:nvSpPr>
        <p:spPr>
          <a:xfrm>
            <a:off x="15580442" y="6925641"/>
            <a:ext cx="1259985" cy="1799259"/>
          </a:xfrm>
          <a:custGeom>
            <a:avLst/>
            <a:gdLst/>
            <a:ahLst/>
            <a:cxnLst/>
            <a:rect l="l" t="t" r="r" b="b"/>
            <a:pathLst>
              <a:path w="1259985" h="1799259">
                <a:moveTo>
                  <a:pt x="0" y="0"/>
                </a:moveTo>
                <a:lnTo>
                  <a:pt x="1259985" y="0"/>
                </a:lnTo>
                <a:lnTo>
                  <a:pt x="1259985" y="1799259"/>
                </a:lnTo>
                <a:lnTo>
                  <a:pt x="0" y="1799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5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70E70-5F00-442A-A719-06B708F3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C3BFE-C522-EEBF-A28B-8B33FAFF4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56CAC-AAC9-6DAD-0A29-9EDA8F40C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DAE076-646C-1E46-B724-316B36C6E6F9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F9633-276A-1112-F1F2-32F278B98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07123-2B09-5328-7A4A-009C1AA7F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EDF3B350-1418-8A58-9751-9273E6DBFCDA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6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CC1C72-F166-A040-8CB5-D0CCFC86D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BC828-3496-D7D9-CE47-F4AC8499F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A01F6-660F-C8C3-9007-98E7E6B46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F0F31C-D623-5A42-AF7D-B45B1E6E1FE5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798A0-2816-AE5F-A836-43033D72A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54062-D27D-C36E-301B-3C5B0E54B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 descr="A pink circle with black border&#10;&#10;AI-generated content may be incorrect.">
            <a:extLst>
              <a:ext uri="{FF2B5EF4-FFF2-40B4-BE49-F238E27FC236}">
                <a16:creationId xmlns:a16="http://schemas.microsoft.com/office/drawing/2014/main" id="{6ADDB73E-CC36-2C9C-9699-95AB1BF384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0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circle with black border&#10;&#10;AI-generated content may be incorrect.">
            <a:extLst>
              <a:ext uri="{FF2B5EF4-FFF2-40B4-BE49-F238E27FC236}">
                <a16:creationId xmlns:a16="http://schemas.microsoft.com/office/drawing/2014/main" id="{ACB61684-4A9E-D9D9-C0F2-A929F5F2B5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CC1C72-F166-A040-8CB5-D0CCFC86D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BC828-3496-D7D9-CE47-F4AC8499F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A01F6-660F-C8C3-9007-98E7E6B46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F0F31C-D623-5A42-AF7D-B45B1E6E1FE5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798A0-2816-AE5F-A836-43033D72A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54062-D27D-C36E-301B-3C5B0E54B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A601F33-D597-BB40-0BF7-0EB325356817}"/>
              </a:ext>
            </a:extLst>
          </p:cNvPr>
          <p:cNvSpPr/>
          <p:nvPr userDrawn="1"/>
        </p:nvSpPr>
        <p:spPr>
          <a:xfrm>
            <a:off x="15825940" y="9214765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 descr="A person holding a golf club&#10;&#10;AI-generated content may be incorrect.">
            <a:extLst>
              <a:ext uri="{FF2B5EF4-FFF2-40B4-BE49-F238E27FC236}">
                <a16:creationId xmlns:a16="http://schemas.microsoft.com/office/drawing/2014/main" id="{43CC4630-ECA2-92D9-14DD-800D9A0C01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44200" y="3517978"/>
            <a:ext cx="4731207" cy="676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8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70E70-5F00-442A-A719-06B708F3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C3BFE-C522-EEBF-A28B-8B33FAFF4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56CAC-AAC9-6DAD-0A29-9EDA8F40C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DAE076-646C-1E46-B724-316B36C6E6F9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F9633-276A-1112-F1F2-32F278B98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07123-2B09-5328-7A4A-009C1AA7F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43B76EC-8D0D-5F5F-3CFF-52C6D27DCBC6}"/>
              </a:ext>
            </a:extLst>
          </p:cNvPr>
          <p:cNvSpPr/>
          <p:nvPr userDrawn="1"/>
        </p:nvSpPr>
        <p:spPr>
          <a:xfrm>
            <a:off x="15825940" y="9214765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1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FA3FE1-2835-785D-C6BA-5F9784B7E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E0B50-8C7B-C27C-36A5-181FFC451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481F9-FD26-C25C-49DC-1A877B4F1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19D3AA-D297-8A43-9D88-3D9B9B697134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79676-56C7-4A0C-D02B-D5E22DEA7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C1F74-BB29-CBB4-0A85-EFF7740C8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DDAE99-DD55-7045-9172-EECC139B083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F8AD8189-2977-77F6-C190-C37D63AA4E94}"/>
              </a:ext>
            </a:extLst>
          </p:cNvPr>
          <p:cNvGrpSpPr/>
          <p:nvPr userDrawn="1"/>
        </p:nvGrpSpPr>
        <p:grpSpPr>
          <a:xfrm>
            <a:off x="9067800" y="-419100"/>
            <a:ext cx="13716000" cy="13512821"/>
            <a:chOff x="0" y="0"/>
            <a:chExt cx="812800" cy="8128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B84E102D-5084-2BFE-7C5E-72546B9BAAD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E93478FD-1F1B-8A6A-F6A6-1BB8519F3E86}"/>
                </a:ext>
              </a:extLst>
            </p:cNvPr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87FA1235-69E0-26DB-8E46-39B627E03FB2}"/>
              </a:ext>
            </a:extLst>
          </p:cNvPr>
          <p:cNvGrpSpPr/>
          <p:nvPr userDrawn="1"/>
        </p:nvGrpSpPr>
        <p:grpSpPr>
          <a:xfrm>
            <a:off x="5418284" y="4376891"/>
            <a:ext cx="12474122" cy="12474122"/>
            <a:chOff x="0" y="0"/>
            <a:chExt cx="812800" cy="812800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2FF8C6D-CD38-8726-C390-F8A34F5BAE9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10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E2A14DD9-3E2B-D1DC-A30A-2049C08E5634}"/>
                </a:ext>
              </a:extLst>
            </p:cNvPr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0B12E785-F33E-DA31-8324-B7988951277C}"/>
              </a:ext>
            </a:extLst>
          </p:cNvPr>
          <p:cNvSpPr/>
          <p:nvPr userDrawn="1"/>
        </p:nvSpPr>
        <p:spPr>
          <a:xfrm>
            <a:off x="14042170" y="4947057"/>
            <a:ext cx="4917808" cy="5534173"/>
          </a:xfrm>
          <a:custGeom>
            <a:avLst/>
            <a:gdLst/>
            <a:ahLst/>
            <a:cxnLst/>
            <a:rect l="l" t="t" r="r" b="b"/>
            <a:pathLst>
              <a:path w="4917808" h="5534173">
                <a:moveTo>
                  <a:pt x="0" y="0"/>
                </a:moveTo>
                <a:lnTo>
                  <a:pt x="4917808" y="0"/>
                </a:lnTo>
                <a:lnTo>
                  <a:pt x="4917808" y="5534173"/>
                </a:lnTo>
                <a:lnTo>
                  <a:pt x="0" y="55341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8C6AAFCE-2C9B-7AD7-8368-B4369F1B9CC0}"/>
              </a:ext>
            </a:extLst>
          </p:cNvPr>
          <p:cNvSpPr/>
          <p:nvPr userDrawn="1"/>
        </p:nvSpPr>
        <p:spPr>
          <a:xfrm>
            <a:off x="6044001" y="4947057"/>
            <a:ext cx="4866677" cy="5754130"/>
          </a:xfrm>
          <a:custGeom>
            <a:avLst/>
            <a:gdLst/>
            <a:ahLst/>
            <a:cxnLst/>
            <a:rect l="l" t="t" r="r" b="b"/>
            <a:pathLst>
              <a:path w="4866677" h="5754130">
                <a:moveTo>
                  <a:pt x="0" y="0"/>
                </a:moveTo>
                <a:lnTo>
                  <a:pt x="4866678" y="0"/>
                </a:lnTo>
                <a:lnTo>
                  <a:pt x="4866678" y="5754130"/>
                </a:lnTo>
                <a:lnTo>
                  <a:pt x="0" y="57541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934FC616-522B-C8E1-65EC-AFC9860B3416}"/>
              </a:ext>
            </a:extLst>
          </p:cNvPr>
          <p:cNvSpPr/>
          <p:nvPr userDrawn="1"/>
        </p:nvSpPr>
        <p:spPr>
          <a:xfrm>
            <a:off x="9977731" y="4947057"/>
            <a:ext cx="4951980" cy="5611309"/>
          </a:xfrm>
          <a:custGeom>
            <a:avLst/>
            <a:gdLst/>
            <a:ahLst/>
            <a:cxnLst/>
            <a:rect l="l" t="t" r="r" b="b"/>
            <a:pathLst>
              <a:path w="4951980" h="5611309">
                <a:moveTo>
                  <a:pt x="0" y="0"/>
                </a:moveTo>
                <a:lnTo>
                  <a:pt x="4951980" y="0"/>
                </a:lnTo>
                <a:lnTo>
                  <a:pt x="4951980" y="5611309"/>
                </a:lnTo>
                <a:lnTo>
                  <a:pt x="0" y="56113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7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80" r:id="rId4"/>
    <p:sldLayoutId id="214748368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7478519-5EF7-5C64-D2A1-554FDE3F02AD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-59349"/>
            <a:chExt cx="4816593" cy="933253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DB34AF3-735E-EBE7-9339-FB84C20A4817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18C01B8-14BB-9452-1CD8-3C116501E151}"/>
                </a:ext>
              </a:extLst>
            </p:cNvPr>
            <p:cNvSpPr txBox="1"/>
            <p:nvPr/>
          </p:nvSpPr>
          <p:spPr>
            <a:xfrm>
              <a:off x="0" y="-59349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0" y="8433233"/>
            <a:ext cx="18288000" cy="1853767"/>
            <a:chOff x="0" y="0"/>
            <a:chExt cx="4816593" cy="83800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374B611E-F909-1809-8598-C70ED63D28E3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 descr="A cartoon of a person with red hair wearing headphones&#10;&#10;AI-generated content may be incorrect.">
            <a:extLst>
              <a:ext uri="{FF2B5EF4-FFF2-40B4-BE49-F238E27FC236}">
                <a16:creationId xmlns:a16="http://schemas.microsoft.com/office/drawing/2014/main" id="{5D6F74C2-3494-BB85-9F39-79FD55B335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481" y="3923379"/>
            <a:ext cx="4260850" cy="521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0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7478519-5EF7-5C64-D2A1-554FDE3F02AD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-59349"/>
            <a:chExt cx="4816593" cy="933253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DB34AF3-735E-EBE7-9339-FB84C20A4817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18C01B8-14BB-9452-1CD8-3C116501E151}"/>
                </a:ext>
              </a:extLst>
            </p:cNvPr>
            <p:cNvSpPr txBox="1"/>
            <p:nvPr/>
          </p:nvSpPr>
          <p:spPr>
            <a:xfrm>
              <a:off x="0" y="-59349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0" y="8433233"/>
            <a:ext cx="18288000" cy="1853767"/>
            <a:chOff x="0" y="0"/>
            <a:chExt cx="4816593" cy="83800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374B611E-F909-1809-8598-C70ED63D28E3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stack of books with an apple on top&#10;&#10;AI-generated content may be incorrect.">
            <a:extLst>
              <a:ext uri="{FF2B5EF4-FFF2-40B4-BE49-F238E27FC236}">
                <a16:creationId xmlns:a16="http://schemas.microsoft.com/office/drawing/2014/main" id="{43941192-ABE1-7C2C-63E9-E09BA199009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32" y="6360451"/>
            <a:ext cx="1442269" cy="206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2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7478519-5EF7-5C64-D2A1-554FDE3F02AD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-59349"/>
            <a:chExt cx="4816593" cy="933253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DB34AF3-735E-EBE7-9339-FB84C20A4817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18C01B8-14BB-9452-1CD8-3C116501E151}"/>
                </a:ext>
              </a:extLst>
            </p:cNvPr>
            <p:cNvSpPr txBox="1"/>
            <p:nvPr/>
          </p:nvSpPr>
          <p:spPr>
            <a:xfrm>
              <a:off x="0" y="-59349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0" y="8801100"/>
            <a:ext cx="18288000" cy="1485900"/>
            <a:chOff x="0" y="0"/>
            <a:chExt cx="4816593" cy="83800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3" name="Picture 12" descr="A stack of books with an apple on top&#10;&#10;AI-generated content may be incorrect.">
            <a:extLst>
              <a:ext uri="{FF2B5EF4-FFF2-40B4-BE49-F238E27FC236}">
                <a16:creationId xmlns:a16="http://schemas.microsoft.com/office/drawing/2014/main" id="{43941192-ABE1-7C2C-63E9-E09BA199009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0" y="6736628"/>
            <a:ext cx="1442269" cy="2064472"/>
          </a:xfrm>
          <a:prstGeom prst="rect">
            <a:avLst/>
          </a:prstGeom>
        </p:spPr>
      </p:pic>
      <p:sp>
        <p:nvSpPr>
          <p:cNvPr id="17" name="Freeform 7">
            <a:extLst>
              <a:ext uri="{FF2B5EF4-FFF2-40B4-BE49-F238E27FC236}">
                <a16:creationId xmlns:a16="http://schemas.microsoft.com/office/drawing/2014/main" id="{86314C29-75EF-89A2-54C6-3F49488F5139}"/>
              </a:ext>
            </a:extLst>
          </p:cNvPr>
          <p:cNvSpPr/>
          <p:nvPr userDrawn="1"/>
        </p:nvSpPr>
        <p:spPr>
          <a:xfrm>
            <a:off x="15825940" y="9214765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2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7478519-5EF7-5C64-D2A1-554FDE3F02AD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-59349"/>
            <a:chExt cx="4816593" cy="933253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DB34AF3-735E-EBE7-9339-FB84C20A4817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18C01B8-14BB-9452-1CD8-3C116501E151}"/>
                </a:ext>
              </a:extLst>
            </p:cNvPr>
            <p:cNvSpPr txBox="1"/>
            <p:nvPr/>
          </p:nvSpPr>
          <p:spPr>
            <a:xfrm>
              <a:off x="0" y="-59349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0" y="8801100"/>
            <a:ext cx="18288000" cy="1485900"/>
            <a:chOff x="0" y="0"/>
            <a:chExt cx="4816593" cy="83800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7">
            <a:extLst>
              <a:ext uri="{FF2B5EF4-FFF2-40B4-BE49-F238E27FC236}">
                <a16:creationId xmlns:a16="http://schemas.microsoft.com/office/drawing/2014/main" id="{86314C29-75EF-89A2-54C6-3F49488F5139}"/>
              </a:ext>
            </a:extLst>
          </p:cNvPr>
          <p:cNvSpPr/>
          <p:nvPr userDrawn="1"/>
        </p:nvSpPr>
        <p:spPr>
          <a:xfrm>
            <a:off x="15825940" y="9214765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blue and green globe&#10;&#10;AI-generated content may be incorrect.">
            <a:extLst>
              <a:ext uri="{FF2B5EF4-FFF2-40B4-BE49-F238E27FC236}">
                <a16:creationId xmlns:a16="http://schemas.microsoft.com/office/drawing/2014/main" id="{EE70455A-841E-1162-1D42-1E2A91D092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237" y="6591300"/>
            <a:ext cx="1835963" cy="232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6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129749-D269-4E87-F795-9545B9785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9EC9-1C3E-0A03-CDAD-1DC6C5D74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E2AB4-7A60-2A6F-0452-F7954CA7A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459A62-D128-D648-9745-33A9BE89C946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57581-F8FD-00BA-DFD4-7860B21567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ACD3C-A33A-ACCF-D710-B0C42E8D1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F3CC0F-2191-3F41-A15E-769FFF1D789E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black and blue background with a pink and white circle with a black background&#10;&#10;AI-generated content may be incorrect.">
            <a:extLst>
              <a:ext uri="{FF2B5EF4-FFF2-40B4-BE49-F238E27FC236}">
                <a16:creationId xmlns:a16="http://schemas.microsoft.com/office/drawing/2014/main" id="{54C7589E-EAB5-0374-D726-C4807E65C7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7" descr="A black and pink background with a white circle and a pink and blue circle with a white and black circle with a pink and white circle with a pink and white circle with a white and black circle&#10;&#10;AI-generated content may be incorrect.">
            <a:extLst>
              <a:ext uri="{FF2B5EF4-FFF2-40B4-BE49-F238E27FC236}">
                <a16:creationId xmlns:a16="http://schemas.microsoft.com/office/drawing/2014/main" id="{1782BA3C-A7BF-E6D7-D514-945997280D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90AB1C74-8367-2212-B401-5A01FFF1245F}"/>
              </a:ext>
            </a:extLst>
          </p:cNvPr>
          <p:cNvSpPr/>
          <p:nvPr userDrawn="1"/>
        </p:nvSpPr>
        <p:spPr>
          <a:xfrm>
            <a:off x="15825940" y="9214765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7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7478519-5EF7-5C64-D2A1-554FDE3F02AD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-59349"/>
            <a:chExt cx="4816593" cy="933253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DB34AF3-735E-EBE7-9339-FB84C20A4817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18C01B8-14BB-9452-1CD8-3C116501E151}"/>
                </a:ext>
              </a:extLst>
            </p:cNvPr>
            <p:cNvSpPr txBox="1"/>
            <p:nvPr/>
          </p:nvSpPr>
          <p:spPr>
            <a:xfrm>
              <a:off x="0" y="-59349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0" y="8433233"/>
            <a:ext cx="18288000" cy="1853767"/>
            <a:chOff x="0" y="0"/>
            <a:chExt cx="4816593" cy="83800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374B611E-F909-1809-8598-C70ED63D28E3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stack of books with an apple on top&#10;&#10;AI-generated content may be incorrect.">
            <a:extLst>
              <a:ext uri="{FF2B5EF4-FFF2-40B4-BE49-F238E27FC236}">
                <a16:creationId xmlns:a16="http://schemas.microsoft.com/office/drawing/2014/main" id="{43941192-ABE1-7C2C-63E9-E09BA199009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598" y="6085785"/>
            <a:ext cx="1651002" cy="2363254"/>
          </a:xfrm>
          <a:prstGeom prst="rect">
            <a:avLst/>
          </a:prstGeom>
        </p:spPr>
      </p:pic>
      <p:pic>
        <p:nvPicPr>
          <p:cNvPr id="16" name="Picture 15" descr="A person reading a book&#10;&#10;AI-generated content may be incorrect.">
            <a:extLst>
              <a:ext uri="{FF2B5EF4-FFF2-40B4-BE49-F238E27FC236}">
                <a16:creationId xmlns:a16="http://schemas.microsoft.com/office/drawing/2014/main" id="{54962EF7-A6C8-0E31-3300-EF649FB17F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113" y="3771899"/>
            <a:ext cx="4319287" cy="469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4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7478519-5EF7-5C64-D2A1-554FDE3F02AD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-59349"/>
            <a:chExt cx="4816593" cy="933253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DB34AF3-735E-EBE7-9339-FB84C20A4817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18C01B8-14BB-9452-1CD8-3C116501E151}"/>
                </a:ext>
              </a:extLst>
            </p:cNvPr>
            <p:cNvSpPr txBox="1"/>
            <p:nvPr/>
          </p:nvSpPr>
          <p:spPr>
            <a:xfrm>
              <a:off x="0" y="-59349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0" y="8433233"/>
            <a:ext cx="18288000" cy="1853767"/>
            <a:chOff x="0" y="0"/>
            <a:chExt cx="4816593" cy="83800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6" name="Picture 15" descr="A person reading a book&#10;&#10;AI-generated content may be incorrect.">
            <a:extLst>
              <a:ext uri="{FF2B5EF4-FFF2-40B4-BE49-F238E27FC236}">
                <a16:creationId xmlns:a16="http://schemas.microsoft.com/office/drawing/2014/main" id="{54962EF7-A6C8-0E31-3300-EF649FB17F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313" y="3771899"/>
            <a:ext cx="4319287" cy="4693483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DF469BFB-71D0-0E1D-84A3-37BCCB4170E2}"/>
              </a:ext>
            </a:extLst>
          </p:cNvPr>
          <p:cNvSpPr/>
          <p:nvPr userDrawn="1"/>
        </p:nvSpPr>
        <p:spPr>
          <a:xfrm>
            <a:off x="15825940" y="9214765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1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7478519-5EF7-5C64-D2A1-554FDE3F02AD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-59349"/>
            <a:chExt cx="4816593" cy="933253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DB34AF3-735E-EBE7-9339-FB84C20A4817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18C01B8-14BB-9452-1CD8-3C116501E151}"/>
                </a:ext>
              </a:extLst>
            </p:cNvPr>
            <p:cNvSpPr txBox="1"/>
            <p:nvPr/>
          </p:nvSpPr>
          <p:spPr>
            <a:xfrm>
              <a:off x="0" y="-59349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0" y="8433233"/>
            <a:ext cx="18288000" cy="1853767"/>
            <a:chOff x="0" y="0"/>
            <a:chExt cx="4816593" cy="83800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374B611E-F909-1809-8598-C70ED63D28E3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 descr="A blue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F0EE8478-2FB1-4562-841A-7C9FBE1EEA5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6935249"/>
            <a:ext cx="2916467" cy="1497984"/>
          </a:xfrm>
          <a:prstGeom prst="rect">
            <a:avLst/>
          </a:prstGeom>
        </p:spPr>
      </p:pic>
      <p:pic>
        <p:nvPicPr>
          <p:cNvPr id="19" name="Picture 18" descr="A stack of books with an apple on top&#10;&#10;AI-generated content may be incorrect.">
            <a:extLst>
              <a:ext uri="{FF2B5EF4-FFF2-40B4-BE49-F238E27FC236}">
                <a16:creationId xmlns:a16="http://schemas.microsoft.com/office/drawing/2014/main" id="{4EA00BC7-6452-4B64-542B-7585BF96348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667" y="6362700"/>
            <a:ext cx="1442269" cy="206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0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0" y="8937234"/>
            <a:ext cx="18288000" cy="1349766"/>
            <a:chOff x="0" y="0"/>
            <a:chExt cx="4816593" cy="838003"/>
          </a:xfrm>
          <a:solidFill>
            <a:srgbClr val="7ED4CD"/>
          </a:solidFill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374B611E-F909-1809-8598-C70ED63D28E3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person holding a piece of paper&#10;&#10;AI-generated content may be incorrect.">
            <a:extLst>
              <a:ext uri="{FF2B5EF4-FFF2-40B4-BE49-F238E27FC236}">
                <a16:creationId xmlns:a16="http://schemas.microsoft.com/office/drawing/2014/main" id="{37155267-A47C-3E20-41A0-267C9F505F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589" y="3238500"/>
            <a:ext cx="485821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holding a piece of paper&#10;&#10;AI-generated content may be incorrect.">
            <a:extLst>
              <a:ext uri="{FF2B5EF4-FFF2-40B4-BE49-F238E27FC236}">
                <a16:creationId xmlns:a16="http://schemas.microsoft.com/office/drawing/2014/main" id="{9B666A85-EAF4-1875-C592-D04538FDB7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E877C9-894D-5FE1-312A-842D5A487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3C308-1459-2A22-89AA-D8863D443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CB92B-8E03-D4E9-435F-90675008A8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2E2DD3-5961-6642-BB56-7C47D300A4E5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DA79D-B46F-1CDF-86C6-FADF24C66D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19E31-7450-9828-080B-90D754674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C8ED17-1228-A446-9CC8-DC9790ABFA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E6374549-B0C1-CF77-A90C-CD5738F74547}"/>
              </a:ext>
            </a:extLst>
          </p:cNvPr>
          <p:cNvSpPr/>
          <p:nvPr userDrawn="1"/>
        </p:nvSpPr>
        <p:spPr>
          <a:xfrm>
            <a:off x="15634885" y="330717"/>
            <a:ext cx="1987475" cy="662492"/>
          </a:xfrm>
          <a:custGeom>
            <a:avLst/>
            <a:gdLst/>
            <a:ahLst/>
            <a:cxnLst/>
            <a:rect l="l" t="t" r="r" b="b"/>
            <a:pathLst>
              <a:path w="1551890" h="517297">
                <a:moveTo>
                  <a:pt x="0" y="0"/>
                </a:moveTo>
                <a:lnTo>
                  <a:pt x="1551890" y="0"/>
                </a:lnTo>
                <a:lnTo>
                  <a:pt x="1551890" y="517296"/>
                </a:lnTo>
                <a:lnTo>
                  <a:pt x="0" y="5172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1" r="-91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4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E877C9-894D-5FE1-312A-842D5A487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3C308-1459-2A22-89AA-D8863D443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CB92B-8E03-D4E9-435F-90675008A8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2E2DD3-5961-6642-BB56-7C47D300A4E5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DA79D-B46F-1CDF-86C6-FADF24C66D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19E31-7450-9828-080B-90D754674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C8ED17-1228-A446-9CC8-DC9790ABFA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E6374549-B0C1-CF77-A90C-CD5738F74547}"/>
              </a:ext>
            </a:extLst>
          </p:cNvPr>
          <p:cNvSpPr/>
          <p:nvPr userDrawn="1"/>
        </p:nvSpPr>
        <p:spPr>
          <a:xfrm>
            <a:off x="15634885" y="330717"/>
            <a:ext cx="1987475" cy="662492"/>
          </a:xfrm>
          <a:custGeom>
            <a:avLst/>
            <a:gdLst/>
            <a:ahLst/>
            <a:cxnLst/>
            <a:rect l="l" t="t" r="r" b="b"/>
            <a:pathLst>
              <a:path w="1551890" h="517297">
                <a:moveTo>
                  <a:pt x="0" y="0"/>
                </a:moveTo>
                <a:lnTo>
                  <a:pt x="1551890" y="0"/>
                </a:lnTo>
                <a:lnTo>
                  <a:pt x="1551890" y="517296"/>
                </a:lnTo>
                <a:lnTo>
                  <a:pt x="0" y="5172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1" r="-9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 descr="A person holding a piece of paper&#10;&#10;AI-generated content may be incorrect.">
            <a:extLst>
              <a:ext uri="{FF2B5EF4-FFF2-40B4-BE49-F238E27FC236}">
                <a16:creationId xmlns:a16="http://schemas.microsoft.com/office/drawing/2014/main" id="{4E660B6A-54DB-767A-3AC7-370612AFED5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1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19CD28-1093-251D-ADF8-8C2C7900C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589F3-8460-A895-62E5-DDD39F6BA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02F67-23E9-83CA-8819-08024570C8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518475-D792-864D-8E68-7F61CB906B62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4E436-A774-87C1-EFA3-C5E6181A9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0C007-A4F7-EF76-B5DB-101059E5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09B9A7-3298-C74D-9A13-41535C9A2AA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2EE5B71F-B30C-CAA3-AE3C-07CAFCD8592F}"/>
              </a:ext>
            </a:extLst>
          </p:cNvPr>
          <p:cNvGrpSpPr/>
          <p:nvPr userDrawn="1"/>
        </p:nvGrpSpPr>
        <p:grpSpPr>
          <a:xfrm>
            <a:off x="0" y="8960360"/>
            <a:ext cx="18288000" cy="1364740"/>
            <a:chOff x="0" y="0"/>
            <a:chExt cx="4816593" cy="838003"/>
          </a:xfrm>
          <a:solidFill>
            <a:srgbClr val="FFB39E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6D47F835-4C32-2755-74C5-2166180178FF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BEAB38E7-EC53-2670-DD54-150D6CABE659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6">
            <a:extLst>
              <a:ext uri="{FF2B5EF4-FFF2-40B4-BE49-F238E27FC236}">
                <a16:creationId xmlns:a16="http://schemas.microsoft.com/office/drawing/2014/main" id="{306AAB86-32BA-9F5E-B0E1-03E2239EF177}"/>
              </a:ext>
            </a:extLst>
          </p:cNvPr>
          <p:cNvSpPr/>
          <p:nvPr userDrawn="1"/>
        </p:nvSpPr>
        <p:spPr>
          <a:xfrm flipH="1">
            <a:off x="10553700" y="4083060"/>
            <a:ext cx="6896100" cy="4718040"/>
          </a:xfrm>
          <a:custGeom>
            <a:avLst/>
            <a:gdLst/>
            <a:ahLst/>
            <a:cxnLst/>
            <a:rect l="l" t="t" r="r" b="b"/>
            <a:pathLst>
              <a:path w="6579482" h="4501422">
                <a:moveTo>
                  <a:pt x="6579482" y="0"/>
                </a:moveTo>
                <a:lnTo>
                  <a:pt x="0" y="0"/>
                </a:lnTo>
                <a:lnTo>
                  <a:pt x="0" y="4501421"/>
                </a:lnTo>
                <a:lnTo>
                  <a:pt x="6579482" y="4501421"/>
                </a:lnTo>
                <a:lnTo>
                  <a:pt x="6579482" y="0"/>
                </a:lnTo>
                <a:close/>
              </a:path>
            </a:pathLst>
          </a:custGeom>
          <a:blipFill>
            <a:blip r:embed="rId7"/>
            <a:stretch>
              <a:fillRect b="-811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C9F56CEC-CD4E-ABD6-B54B-C61844B5EE38}"/>
              </a:ext>
            </a:extLst>
          </p:cNvPr>
          <p:cNvSpPr/>
          <p:nvPr userDrawn="1"/>
        </p:nvSpPr>
        <p:spPr>
          <a:xfrm>
            <a:off x="15112142" y="9212696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9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6ECB18-9CDD-6527-6B33-BC0B04A43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465" y="1190527"/>
            <a:ext cx="14416454" cy="1411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F2871-8ED7-8692-6370-67F9038C7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5465" y="2879980"/>
            <a:ext cx="14439900" cy="5215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C688B-47C6-E3DA-EFE3-387C27E311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9A486E-7D80-3F4B-9833-F0EAD678223C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78C6A-95B1-7064-63A6-F87AC1244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4B0FC-D732-A874-226A-AACC8B6F2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F90B09-B945-A74D-AF74-29E68577E0C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04E436A8-38FC-64B3-0575-779A3624BE85}"/>
              </a:ext>
            </a:extLst>
          </p:cNvPr>
          <p:cNvGrpSpPr/>
          <p:nvPr userDrawn="1"/>
        </p:nvGrpSpPr>
        <p:grpSpPr>
          <a:xfrm>
            <a:off x="1" y="8822816"/>
            <a:ext cx="18287999" cy="1502284"/>
            <a:chOff x="0" y="0"/>
            <a:chExt cx="4816593" cy="838003"/>
          </a:xfrm>
          <a:solidFill>
            <a:srgbClr val="FFD98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5D082B19-B53F-E4A9-59E2-82EC7E8D1979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B12E49C1-1B9A-2F9F-EF36-C4192A5F79DE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8">
            <a:extLst>
              <a:ext uri="{FF2B5EF4-FFF2-40B4-BE49-F238E27FC236}">
                <a16:creationId xmlns:a16="http://schemas.microsoft.com/office/drawing/2014/main" id="{E3942C01-D843-FA33-AAE0-18A2BCF9B6EB}"/>
              </a:ext>
            </a:extLst>
          </p:cNvPr>
          <p:cNvSpPr/>
          <p:nvPr userDrawn="1"/>
        </p:nvSpPr>
        <p:spPr>
          <a:xfrm>
            <a:off x="-38100" y="1008505"/>
            <a:ext cx="2590800" cy="2001395"/>
          </a:xfrm>
          <a:custGeom>
            <a:avLst/>
            <a:gdLst/>
            <a:ahLst/>
            <a:cxnLst/>
            <a:rect l="l" t="t" r="r" b="b"/>
            <a:pathLst>
              <a:path w="1124038" h="868320">
                <a:moveTo>
                  <a:pt x="0" y="0"/>
                </a:moveTo>
                <a:lnTo>
                  <a:pt x="1124038" y="0"/>
                </a:lnTo>
                <a:lnTo>
                  <a:pt x="1124038" y="868319"/>
                </a:lnTo>
                <a:lnTo>
                  <a:pt x="0" y="8683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9079F29-5052-DBC6-8AF8-40882D6DEDF9}"/>
              </a:ext>
            </a:extLst>
          </p:cNvPr>
          <p:cNvSpPr/>
          <p:nvPr userDrawn="1"/>
        </p:nvSpPr>
        <p:spPr>
          <a:xfrm>
            <a:off x="15404647" y="9105900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4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2" r:id="rId3"/>
    <p:sldLayoutId id="2147483733" r:id="rId4"/>
    <p:sldLayoutId id="2147483734" r:id="rId5"/>
    <p:sldLayoutId id="214748373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664157-29DE-4E1A-2A1F-59FAED24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9C211-FBA5-C2A3-5780-FE31B4DD1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DA82D-A908-756A-9FCC-A963064A2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64CD48-4EE0-474A-ACAC-6D2DEAABFA77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2DE60-FAEB-99D3-4F53-7EF149763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2E182-2CE6-1D38-C041-3FB15872A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302F770C-AF01-E32D-422C-577296B1B829}"/>
              </a:ext>
            </a:extLst>
          </p:cNvPr>
          <p:cNvGrpSpPr/>
          <p:nvPr userDrawn="1"/>
        </p:nvGrpSpPr>
        <p:grpSpPr>
          <a:xfrm>
            <a:off x="0" y="-114300"/>
            <a:ext cx="18288000" cy="8839200"/>
            <a:chOff x="0" y="0"/>
            <a:chExt cx="4816593" cy="2365942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4154217-4325-22F2-64C6-66268FC739D9}"/>
                </a:ext>
              </a:extLst>
            </p:cNvPr>
            <p:cNvSpPr/>
            <p:nvPr/>
          </p:nvSpPr>
          <p:spPr>
            <a:xfrm>
              <a:off x="0" y="0"/>
              <a:ext cx="4816592" cy="2365942"/>
            </a:xfrm>
            <a:custGeom>
              <a:avLst/>
              <a:gdLst/>
              <a:ahLst/>
              <a:cxnLst/>
              <a:rect l="l" t="t" r="r" b="b"/>
              <a:pathLst>
                <a:path w="4816592" h="2365942">
                  <a:moveTo>
                    <a:pt x="0" y="0"/>
                  </a:moveTo>
                  <a:lnTo>
                    <a:pt x="4816592" y="0"/>
                  </a:lnTo>
                  <a:lnTo>
                    <a:pt x="4816592" y="2365942"/>
                  </a:lnTo>
                  <a:lnTo>
                    <a:pt x="0" y="2365942"/>
                  </a:lnTo>
                  <a:close/>
                </a:path>
              </a:pathLst>
            </a:custGeom>
            <a:solidFill>
              <a:srgbClr val="4C2F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28F696D6-096B-4EAF-70EB-F8AA986E76C4}"/>
                </a:ext>
              </a:extLst>
            </p:cNvPr>
            <p:cNvSpPr txBox="1"/>
            <p:nvPr/>
          </p:nvSpPr>
          <p:spPr>
            <a:xfrm>
              <a:off x="0" y="-95250"/>
              <a:ext cx="4816593" cy="2461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6">
            <a:extLst>
              <a:ext uri="{FF2B5EF4-FFF2-40B4-BE49-F238E27FC236}">
                <a16:creationId xmlns:a16="http://schemas.microsoft.com/office/drawing/2014/main" id="{1D58BE37-4AEA-5FEE-D659-BE7428B9EFA5}"/>
              </a:ext>
            </a:extLst>
          </p:cNvPr>
          <p:cNvSpPr/>
          <p:nvPr userDrawn="1"/>
        </p:nvSpPr>
        <p:spPr>
          <a:xfrm>
            <a:off x="10210800" y="1901428"/>
            <a:ext cx="6819900" cy="6823472"/>
          </a:xfrm>
          <a:custGeom>
            <a:avLst/>
            <a:gdLst/>
            <a:ahLst/>
            <a:cxnLst/>
            <a:rect l="l" t="t" r="r" b="b"/>
            <a:pathLst>
              <a:path w="6785619" h="6936368">
                <a:moveTo>
                  <a:pt x="0" y="0"/>
                </a:moveTo>
                <a:lnTo>
                  <a:pt x="6785619" y="0"/>
                </a:lnTo>
                <a:lnTo>
                  <a:pt x="6785619" y="6936368"/>
                </a:lnTo>
                <a:lnTo>
                  <a:pt x="0" y="69363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401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4A99C37E-4BC0-7C58-A071-D2411C9AA98D}"/>
              </a:ext>
            </a:extLst>
          </p:cNvPr>
          <p:cNvSpPr/>
          <p:nvPr userDrawn="1"/>
        </p:nvSpPr>
        <p:spPr>
          <a:xfrm>
            <a:off x="15706581" y="295227"/>
            <a:ext cx="2200419" cy="733473"/>
          </a:xfrm>
          <a:custGeom>
            <a:avLst/>
            <a:gdLst/>
            <a:ahLst/>
            <a:cxnLst/>
            <a:rect l="l" t="t" r="r" b="b"/>
            <a:pathLst>
              <a:path w="1551890" h="517297">
                <a:moveTo>
                  <a:pt x="0" y="0"/>
                </a:moveTo>
                <a:lnTo>
                  <a:pt x="1551890" y="0"/>
                </a:lnTo>
                <a:lnTo>
                  <a:pt x="1551890" y="517296"/>
                </a:lnTo>
                <a:lnTo>
                  <a:pt x="0" y="5172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66" r="-366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4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664157-29DE-4E1A-2A1F-59FAED24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9C211-FBA5-C2A3-5780-FE31B4DD1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302F770C-AF01-E32D-422C-577296B1B829}"/>
              </a:ext>
            </a:extLst>
          </p:cNvPr>
          <p:cNvGrpSpPr/>
          <p:nvPr userDrawn="1"/>
        </p:nvGrpSpPr>
        <p:grpSpPr>
          <a:xfrm>
            <a:off x="0" y="-114300"/>
            <a:ext cx="18288000" cy="8839200"/>
            <a:chOff x="0" y="0"/>
            <a:chExt cx="4816593" cy="2365942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4154217-4325-22F2-64C6-66268FC739D9}"/>
                </a:ext>
              </a:extLst>
            </p:cNvPr>
            <p:cNvSpPr/>
            <p:nvPr/>
          </p:nvSpPr>
          <p:spPr>
            <a:xfrm>
              <a:off x="0" y="0"/>
              <a:ext cx="4816592" cy="2365942"/>
            </a:xfrm>
            <a:custGeom>
              <a:avLst/>
              <a:gdLst/>
              <a:ahLst/>
              <a:cxnLst/>
              <a:rect l="l" t="t" r="r" b="b"/>
              <a:pathLst>
                <a:path w="4816592" h="2365942">
                  <a:moveTo>
                    <a:pt x="0" y="0"/>
                  </a:moveTo>
                  <a:lnTo>
                    <a:pt x="4816592" y="0"/>
                  </a:lnTo>
                  <a:lnTo>
                    <a:pt x="4816592" y="2365942"/>
                  </a:lnTo>
                  <a:lnTo>
                    <a:pt x="0" y="2365942"/>
                  </a:lnTo>
                  <a:close/>
                </a:path>
              </a:pathLst>
            </a:custGeom>
            <a:solidFill>
              <a:srgbClr val="4C2F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28F696D6-096B-4EAF-70EB-F8AA986E76C4}"/>
                </a:ext>
              </a:extLst>
            </p:cNvPr>
            <p:cNvSpPr txBox="1"/>
            <p:nvPr/>
          </p:nvSpPr>
          <p:spPr>
            <a:xfrm>
              <a:off x="0" y="-95250"/>
              <a:ext cx="4816593" cy="2461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6">
            <a:extLst>
              <a:ext uri="{FF2B5EF4-FFF2-40B4-BE49-F238E27FC236}">
                <a16:creationId xmlns:a16="http://schemas.microsoft.com/office/drawing/2014/main" id="{1D58BE37-4AEA-5FEE-D659-BE7428B9EFA5}"/>
              </a:ext>
            </a:extLst>
          </p:cNvPr>
          <p:cNvSpPr/>
          <p:nvPr userDrawn="1"/>
        </p:nvSpPr>
        <p:spPr>
          <a:xfrm>
            <a:off x="11960324" y="2470150"/>
            <a:ext cx="6251475" cy="6254749"/>
          </a:xfrm>
          <a:custGeom>
            <a:avLst/>
            <a:gdLst/>
            <a:ahLst/>
            <a:cxnLst/>
            <a:rect l="l" t="t" r="r" b="b"/>
            <a:pathLst>
              <a:path w="6785619" h="6936368">
                <a:moveTo>
                  <a:pt x="0" y="0"/>
                </a:moveTo>
                <a:lnTo>
                  <a:pt x="6785619" y="0"/>
                </a:lnTo>
                <a:lnTo>
                  <a:pt x="6785619" y="6936368"/>
                </a:lnTo>
                <a:lnTo>
                  <a:pt x="0" y="6936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401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422A05B1-073D-DEDE-6294-505ABF75F42C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50E6976-8E10-DAF1-023B-090ED3E52063}"/>
              </a:ext>
            </a:extLst>
          </p:cNvPr>
          <p:cNvSpPr/>
          <p:nvPr userDrawn="1"/>
        </p:nvSpPr>
        <p:spPr>
          <a:xfrm>
            <a:off x="13167503" y="9228381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918BB9-CAC2-1C24-5A46-6691DF33A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161E908C-12B7-C8B6-0612-F8F3487527BF}"/>
              </a:ext>
            </a:extLst>
          </p:cNvPr>
          <p:cNvGrpSpPr/>
          <p:nvPr userDrawn="1"/>
        </p:nvGrpSpPr>
        <p:grpSpPr>
          <a:xfrm>
            <a:off x="0" y="114300"/>
            <a:ext cx="18288000" cy="8809281"/>
            <a:chOff x="0" y="0"/>
            <a:chExt cx="4816593" cy="2365942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01948493-B5DE-4D76-0531-7DF0B850730C}"/>
                </a:ext>
              </a:extLst>
            </p:cNvPr>
            <p:cNvSpPr/>
            <p:nvPr/>
          </p:nvSpPr>
          <p:spPr>
            <a:xfrm>
              <a:off x="0" y="0"/>
              <a:ext cx="4816592" cy="2365942"/>
            </a:xfrm>
            <a:custGeom>
              <a:avLst/>
              <a:gdLst/>
              <a:ahLst/>
              <a:cxnLst/>
              <a:rect l="l" t="t" r="r" b="b"/>
              <a:pathLst>
                <a:path w="4816592" h="2365942">
                  <a:moveTo>
                    <a:pt x="0" y="0"/>
                  </a:moveTo>
                  <a:lnTo>
                    <a:pt x="4816592" y="0"/>
                  </a:lnTo>
                  <a:lnTo>
                    <a:pt x="4816592" y="2365942"/>
                  </a:lnTo>
                  <a:lnTo>
                    <a:pt x="0" y="236594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FBC3DB40-FB02-4E3F-4817-5628061C3538}"/>
                </a:ext>
              </a:extLst>
            </p:cNvPr>
            <p:cNvSpPr txBox="1"/>
            <p:nvPr/>
          </p:nvSpPr>
          <p:spPr>
            <a:xfrm>
              <a:off x="0" y="-95250"/>
              <a:ext cx="4816593" cy="246119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3" name="Picture 12" descr="A cartoon of a person holding a phone&#10;&#10;AI-generated content may be incorrect.">
            <a:extLst>
              <a:ext uri="{FF2B5EF4-FFF2-40B4-BE49-F238E27FC236}">
                <a16:creationId xmlns:a16="http://schemas.microsoft.com/office/drawing/2014/main" id="{36B8E024-69B5-8658-32E2-739836B0182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786" y="3009900"/>
            <a:ext cx="3860800" cy="5892800"/>
          </a:xfrm>
          <a:prstGeom prst="rect">
            <a:avLst/>
          </a:prstGeom>
        </p:spPr>
      </p:pic>
      <p:sp>
        <p:nvSpPr>
          <p:cNvPr id="10" name="Freeform 7">
            <a:extLst>
              <a:ext uri="{FF2B5EF4-FFF2-40B4-BE49-F238E27FC236}">
                <a16:creationId xmlns:a16="http://schemas.microsoft.com/office/drawing/2014/main" id="{04FFB8A9-ECA4-D0F1-156B-51F314C396A5}"/>
              </a:ext>
            </a:extLst>
          </p:cNvPr>
          <p:cNvSpPr/>
          <p:nvPr userDrawn="1"/>
        </p:nvSpPr>
        <p:spPr>
          <a:xfrm>
            <a:off x="15825940" y="9214765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8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3" r:id="rId4"/>
    <p:sldLayoutId id="214748367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3B13E7-AECE-79D4-AD44-4F9D251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5C811-B445-449F-A491-FB6593A93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61C35-8AB6-7539-4C35-9A8F8E2D4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B2A187-969F-AB49-B570-76748EE28AE6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06D80-ED2B-D832-7E31-EC0EA993FD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0B19A-9ECA-2A16-7B92-DC8DB0908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136BB1-A504-E749-8673-B68B1A9054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AACC09-7D31-BA76-6ABF-43EE066A0CE2}"/>
              </a:ext>
            </a:extLst>
          </p:cNvPr>
          <p:cNvSpPr/>
          <p:nvPr userDrawn="1"/>
        </p:nvSpPr>
        <p:spPr>
          <a:xfrm>
            <a:off x="-2286000" y="-2628900"/>
            <a:ext cx="15773400" cy="15773400"/>
          </a:xfrm>
          <a:prstGeom prst="ellipse">
            <a:avLst/>
          </a:prstGeom>
          <a:solidFill>
            <a:srgbClr val="FFB39E">
              <a:alpha val="792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7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E79E9C-E0F8-519F-F1A4-85C8AE2F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34EA-07F4-DA05-79AF-5E78B8142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C97B2-D0F6-D264-6C23-379CCB375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27368A-60CD-CE42-A347-A7856D0E9A9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9A830-9C18-7C30-5F3A-0476C0861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FB188-A507-D0AE-788D-17FCF7C8C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7A39BC-235B-B73B-6200-333F3FE815E9}"/>
              </a:ext>
            </a:extLst>
          </p:cNvPr>
          <p:cNvSpPr/>
          <p:nvPr userDrawn="1"/>
        </p:nvSpPr>
        <p:spPr>
          <a:xfrm>
            <a:off x="15601751" y="-761198"/>
            <a:ext cx="3699670" cy="3699670"/>
          </a:xfrm>
          <a:prstGeom prst="ellipse">
            <a:avLst/>
          </a:prstGeom>
          <a:solidFill>
            <a:srgbClr val="4B2E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9D9732-F722-BA5F-15DC-32045E9400CB}"/>
              </a:ext>
            </a:extLst>
          </p:cNvPr>
          <p:cNvSpPr/>
          <p:nvPr userDrawn="1"/>
        </p:nvSpPr>
        <p:spPr>
          <a:xfrm>
            <a:off x="17451586" y="4310748"/>
            <a:ext cx="1512490" cy="1512490"/>
          </a:xfrm>
          <a:prstGeom prst="ellipse">
            <a:avLst/>
          </a:prstGeom>
          <a:solidFill>
            <a:srgbClr val="7ED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0E414FF-B096-1408-23C8-633A5203AE03}"/>
              </a:ext>
            </a:extLst>
          </p:cNvPr>
          <p:cNvSpPr/>
          <p:nvPr userDrawn="1"/>
        </p:nvSpPr>
        <p:spPr>
          <a:xfrm>
            <a:off x="14070861" y="-579438"/>
            <a:ext cx="2007339" cy="1989138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5813C158-E398-B5B1-F56F-0720B8768E04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BE3686F3-48EE-3179-5B2D-31B8FA6C0360}"/>
              </a:ext>
            </a:extLst>
          </p:cNvPr>
          <p:cNvGrpSpPr/>
          <p:nvPr userDrawn="1"/>
        </p:nvGrpSpPr>
        <p:grpSpPr>
          <a:xfrm>
            <a:off x="0" y="114300"/>
            <a:ext cx="18288000" cy="8809281"/>
            <a:chOff x="0" y="0"/>
            <a:chExt cx="4816593" cy="2365942"/>
          </a:xfrm>
          <a:solidFill>
            <a:srgbClr val="E6E9E9"/>
          </a:solidFill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71898947-16C7-D19A-A823-2CB8E8F9F9EC}"/>
                </a:ext>
              </a:extLst>
            </p:cNvPr>
            <p:cNvSpPr/>
            <p:nvPr/>
          </p:nvSpPr>
          <p:spPr>
            <a:xfrm>
              <a:off x="0" y="0"/>
              <a:ext cx="4816592" cy="2365942"/>
            </a:xfrm>
            <a:custGeom>
              <a:avLst/>
              <a:gdLst/>
              <a:ahLst/>
              <a:cxnLst/>
              <a:rect l="l" t="t" r="r" b="b"/>
              <a:pathLst>
                <a:path w="4816592" h="2365942">
                  <a:moveTo>
                    <a:pt x="0" y="0"/>
                  </a:moveTo>
                  <a:lnTo>
                    <a:pt x="4816592" y="0"/>
                  </a:lnTo>
                  <a:lnTo>
                    <a:pt x="4816592" y="2365942"/>
                  </a:lnTo>
                  <a:lnTo>
                    <a:pt x="0" y="236594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3C3AEACB-8A22-151C-F3D9-2FAAC8BDE00C}"/>
                </a:ext>
              </a:extLst>
            </p:cNvPr>
            <p:cNvSpPr txBox="1"/>
            <p:nvPr/>
          </p:nvSpPr>
          <p:spPr>
            <a:xfrm>
              <a:off x="0" y="-95250"/>
              <a:ext cx="4816593" cy="246119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E79E9C-E0F8-519F-F1A4-85C8AE2F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34EA-07F4-DA05-79AF-5E78B8142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C97B2-D0F6-D264-6C23-379CCB375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27368A-60CD-CE42-A347-A7856D0E9A9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9A830-9C18-7C30-5F3A-0476C0861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FB188-A507-D0AE-788D-17FCF7C8C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7A39BC-235B-B73B-6200-333F3FE815E9}"/>
              </a:ext>
            </a:extLst>
          </p:cNvPr>
          <p:cNvSpPr/>
          <p:nvPr userDrawn="1"/>
        </p:nvSpPr>
        <p:spPr>
          <a:xfrm>
            <a:off x="15363179" y="-571500"/>
            <a:ext cx="3991621" cy="3991621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9D9732-F722-BA5F-15DC-32045E9400CB}"/>
              </a:ext>
            </a:extLst>
          </p:cNvPr>
          <p:cNvSpPr/>
          <p:nvPr userDrawn="1"/>
        </p:nvSpPr>
        <p:spPr>
          <a:xfrm>
            <a:off x="17451586" y="4310748"/>
            <a:ext cx="1512490" cy="1512490"/>
          </a:xfrm>
          <a:prstGeom prst="ellipse">
            <a:avLst/>
          </a:prstGeom>
          <a:solidFill>
            <a:srgbClr val="7ED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0E414FF-B096-1408-23C8-633A5203AE03}"/>
              </a:ext>
            </a:extLst>
          </p:cNvPr>
          <p:cNvSpPr/>
          <p:nvPr userDrawn="1"/>
        </p:nvSpPr>
        <p:spPr>
          <a:xfrm>
            <a:off x="14219238" y="-892386"/>
            <a:ext cx="1935162" cy="1917615"/>
          </a:xfrm>
          <a:prstGeom prst="ellipse">
            <a:avLst/>
          </a:prstGeom>
          <a:solidFill>
            <a:srgbClr val="4B2E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9B328E2E-28D2-A5E2-B863-767D242DEF3A}"/>
              </a:ext>
            </a:extLst>
          </p:cNvPr>
          <p:cNvSpPr/>
          <p:nvPr userDrawn="1"/>
        </p:nvSpPr>
        <p:spPr>
          <a:xfrm>
            <a:off x="15759842" y="9212696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3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E79E9C-E0F8-519F-F1A4-85C8AE2F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34EA-07F4-DA05-79AF-5E78B8142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C97B2-D0F6-D264-6C23-379CCB375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27368A-60CD-CE42-A347-A7856D0E9A9F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9A830-9C18-7C30-5F3A-0476C0861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FB188-A507-D0AE-788D-17FCF7C8C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7A39BC-235B-B73B-6200-333F3FE815E9}"/>
              </a:ext>
            </a:extLst>
          </p:cNvPr>
          <p:cNvSpPr/>
          <p:nvPr userDrawn="1"/>
        </p:nvSpPr>
        <p:spPr>
          <a:xfrm>
            <a:off x="14973300" y="-1638300"/>
            <a:ext cx="3482975" cy="3482975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9D9732-F722-BA5F-15DC-32045E9400CB}"/>
              </a:ext>
            </a:extLst>
          </p:cNvPr>
          <p:cNvSpPr/>
          <p:nvPr userDrawn="1"/>
        </p:nvSpPr>
        <p:spPr>
          <a:xfrm>
            <a:off x="17766110" y="4310748"/>
            <a:ext cx="1512490" cy="1512490"/>
          </a:xfrm>
          <a:prstGeom prst="ellipse">
            <a:avLst/>
          </a:prstGeom>
          <a:solidFill>
            <a:srgbClr val="7ED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0E414FF-B096-1408-23C8-633A5203AE03}"/>
              </a:ext>
            </a:extLst>
          </p:cNvPr>
          <p:cNvSpPr/>
          <p:nvPr userDrawn="1"/>
        </p:nvSpPr>
        <p:spPr>
          <a:xfrm>
            <a:off x="13563600" y="-1409700"/>
            <a:ext cx="2196242" cy="2176328"/>
          </a:xfrm>
          <a:prstGeom prst="ellipse">
            <a:avLst/>
          </a:prstGeom>
          <a:solidFill>
            <a:srgbClr val="4B2E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9B328E2E-28D2-A5E2-B863-767D242DEF3A}"/>
              </a:ext>
            </a:extLst>
          </p:cNvPr>
          <p:cNvSpPr/>
          <p:nvPr userDrawn="1"/>
        </p:nvSpPr>
        <p:spPr>
          <a:xfrm>
            <a:off x="13258800" y="9228381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A0944D-E9AF-6E8E-8023-295E35B54D2C}"/>
              </a:ext>
            </a:extLst>
          </p:cNvPr>
          <p:cNvSpPr/>
          <p:nvPr userDrawn="1"/>
        </p:nvSpPr>
        <p:spPr>
          <a:xfrm>
            <a:off x="17014825" y="5394325"/>
            <a:ext cx="2263775" cy="2263775"/>
          </a:xfrm>
          <a:prstGeom prst="ellipse">
            <a:avLst/>
          </a:prstGeom>
          <a:solidFill>
            <a:srgbClr val="4B2E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5465C0-ECC0-AB6E-C946-DFB4C316CA88}"/>
              </a:ext>
            </a:extLst>
          </p:cNvPr>
          <p:cNvSpPr/>
          <p:nvPr userDrawn="1"/>
        </p:nvSpPr>
        <p:spPr>
          <a:xfrm>
            <a:off x="11694835" y="-382886"/>
            <a:ext cx="1175345" cy="1175345"/>
          </a:xfrm>
          <a:prstGeom prst="ellipse">
            <a:avLst/>
          </a:prstGeom>
          <a:solidFill>
            <a:srgbClr val="FFB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310C5FEC-F8AE-1834-2BC4-5270CA9CBE25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7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C618FB-03DC-76AE-80D8-0622E370D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4BE21-0E01-17F7-293D-FB41BBA7E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9138E-97E2-9E25-25C8-726D0071B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51ED76-4D8E-FD44-B363-2BB239627C2E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9814B-8F9D-D072-A304-088C5B9642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00666-D6D6-3F7F-EF8C-35E14D1F9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269AFF-521A-B749-81D5-E6597451E77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CFB44ADD-C04B-A9B3-6710-3B0E769279EF}"/>
              </a:ext>
            </a:extLst>
          </p:cNvPr>
          <p:cNvGrpSpPr/>
          <p:nvPr userDrawn="1"/>
        </p:nvGrpSpPr>
        <p:grpSpPr>
          <a:xfrm>
            <a:off x="0" y="-38100"/>
            <a:ext cx="18288000" cy="8906988"/>
            <a:chOff x="0" y="0"/>
            <a:chExt cx="4816593" cy="2365942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12EF00EB-4EDA-E93C-8F8C-C42F35A63C17}"/>
                </a:ext>
              </a:extLst>
            </p:cNvPr>
            <p:cNvSpPr/>
            <p:nvPr/>
          </p:nvSpPr>
          <p:spPr>
            <a:xfrm>
              <a:off x="0" y="0"/>
              <a:ext cx="4816592" cy="2365942"/>
            </a:xfrm>
            <a:custGeom>
              <a:avLst/>
              <a:gdLst/>
              <a:ahLst/>
              <a:cxnLst/>
              <a:rect l="l" t="t" r="r" b="b"/>
              <a:pathLst>
                <a:path w="4816592" h="2365942">
                  <a:moveTo>
                    <a:pt x="0" y="0"/>
                  </a:moveTo>
                  <a:lnTo>
                    <a:pt x="4816592" y="0"/>
                  </a:lnTo>
                  <a:lnTo>
                    <a:pt x="4816592" y="2365942"/>
                  </a:lnTo>
                  <a:lnTo>
                    <a:pt x="0" y="2365942"/>
                  </a:lnTo>
                  <a:close/>
                </a:path>
              </a:pathLst>
            </a:custGeom>
            <a:solidFill>
              <a:srgbClr val="E010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D79E2E29-6A78-CCDF-1ED3-E6EF0A0842EA}"/>
                </a:ext>
              </a:extLst>
            </p:cNvPr>
            <p:cNvSpPr txBox="1"/>
            <p:nvPr/>
          </p:nvSpPr>
          <p:spPr>
            <a:xfrm>
              <a:off x="0" y="-95250"/>
              <a:ext cx="4816593" cy="2461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6">
            <a:extLst>
              <a:ext uri="{FF2B5EF4-FFF2-40B4-BE49-F238E27FC236}">
                <a16:creationId xmlns:a16="http://schemas.microsoft.com/office/drawing/2014/main" id="{55B80E58-D276-84FE-6652-B6BEB3DEA1DE}"/>
              </a:ext>
            </a:extLst>
          </p:cNvPr>
          <p:cNvSpPr/>
          <p:nvPr userDrawn="1"/>
        </p:nvSpPr>
        <p:spPr>
          <a:xfrm>
            <a:off x="10747299" y="2705100"/>
            <a:ext cx="5464122" cy="6191639"/>
          </a:xfrm>
          <a:custGeom>
            <a:avLst/>
            <a:gdLst/>
            <a:ahLst/>
            <a:cxnLst/>
            <a:rect l="l" t="t" r="r" b="b"/>
            <a:pathLst>
              <a:path w="5610016" h="6356958">
                <a:moveTo>
                  <a:pt x="0" y="0"/>
                </a:moveTo>
                <a:lnTo>
                  <a:pt x="5610015" y="0"/>
                </a:lnTo>
                <a:lnTo>
                  <a:pt x="5610015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3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E3D8E0-3089-829A-B699-80576CB11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63D77-7AC1-87F7-EA0B-71E3B8625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CEBE2-083F-D3D2-BA92-7B986B49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1EC92F-B32B-BF49-85A6-76F4FC114BAC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CF440-C511-01A3-A67D-5353F644E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FF3C0-A142-3B76-85B4-0AD08D6FE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A834F30-07B1-77C0-FECF-74BA9BA3206F}"/>
              </a:ext>
            </a:extLst>
          </p:cNvPr>
          <p:cNvSpPr/>
          <p:nvPr userDrawn="1"/>
        </p:nvSpPr>
        <p:spPr>
          <a:xfrm>
            <a:off x="10328400" y="-1348725"/>
            <a:ext cx="7959600" cy="11340498"/>
          </a:xfrm>
          <a:custGeom>
            <a:avLst/>
            <a:gdLst/>
            <a:ahLst/>
            <a:cxnLst/>
            <a:rect l="l" t="t" r="r" b="b"/>
            <a:pathLst>
              <a:path w="7959600" h="11340498">
                <a:moveTo>
                  <a:pt x="0" y="0"/>
                </a:moveTo>
                <a:lnTo>
                  <a:pt x="7959600" y="0"/>
                </a:lnTo>
                <a:lnTo>
                  <a:pt x="7959600" y="11340498"/>
                </a:lnTo>
                <a:lnTo>
                  <a:pt x="0" y="113404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78731FC3-5C3E-A211-3413-05B211A6CD87}"/>
              </a:ext>
            </a:extLst>
          </p:cNvPr>
          <p:cNvSpPr/>
          <p:nvPr userDrawn="1"/>
        </p:nvSpPr>
        <p:spPr>
          <a:xfrm>
            <a:off x="7801499" y="4321524"/>
            <a:ext cx="4576939" cy="6098128"/>
          </a:xfrm>
          <a:custGeom>
            <a:avLst/>
            <a:gdLst/>
            <a:ahLst/>
            <a:cxnLst/>
            <a:rect l="l" t="t" r="r" b="b"/>
            <a:pathLst>
              <a:path w="4576939" h="6098128">
                <a:moveTo>
                  <a:pt x="0" y="0"/>
                </a:moveTo>
                <a:lnTo>
                  <a:pt x="4576938" y="0"/>
                </a:lnTo>
                <a:lnTo>
                  <a:pt x="4576938" y="6098128"/>
                </a:lnTo>
                <a:lnTo>
                  <a:pt x="0" y="60981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328" b="-56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94DDDD80-AE99-91ED-DCED-112442FEA298}"/>
              </a:ext>
            </a:extLst>
          </p:cNvPr>
          <p:cNvSpPr/>
          <p:nvPr userDrawn="1"/>
        </p:nvSpPr>
        <p:spPr>
          <a:xfrm>
            <a:off x="15706581" y="295227"/>
            <a:ext cx="2200419" cy="733473"/>
          </a:xfrm>
          <a:custGeom>
            <a:avLst/>
            <a:gdLst/>
            <a:ahLst/>
            <a:cxnLst/>
            <a:rect l="l" t="t" r="r" b="b"/>
            <a:pathLst>
              <a:path w="1551890" h="517297">
                <a:moveTo>
                  <a:pt x="0" y="0"/>
                </a:moveTo>
                <a:lnTo>
                  <a:pt x="1551890" y="0"/>
                </a:lnTo>
                <a:lnTo>
                  <a:pt x="1551890" y="517296"/>
                </a:lnTo>
                <a:lnTo>
                  <a:pt x="0" y="517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66" r="-366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2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E3D8E0-3089-829A-B699-80576CB11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63D77-7AC1-87F7-EA0B-71E3B8625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CEBE2-083F-D3D2-BA92-7B986B49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1EC92F-B32B-BF49-85A6-76F4FC114BAC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CF440-C511-01A3-A67D-5353F644E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FF3C0-A142-3B76-85B4-0AD08D6FE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A834F30-07B1-77C0-FECF-74BA9BA3206F}"/>
              </a:ext>
            </a:extLst>
          </p:cNvPr>
          <p:cNvSpPr/>
          <p:nvPr userDrawn="1"/>
        </p:nvSpPr>
        <p:spPr>
          <a:xfrm>
            <a:off x="10328400" y="-1348725"/>
            <a:ext cx="7959600" cy="11340498"/>
          </a:xfrm>
          <a:custGeom>
            <a:avLst/>
            <a:gdLst/>
            <a:ahLst/>
            <a:cxnLst/>
            <a:rect l="l" t="t" r="r" b="b"/>
            <a:pathLst>
              <a:path w="7959600" h="11340498">
                <a:moveTo>
                  <a:pt x="0" y="0"/>
                </a:moveTo>
                <a:lnTo>
                  <a:pt x="7959600" y="0"/>
                </a:lnTo>
                <a:lnTo>
                  <a:pt x="7959600" y="11340498"/>
                </a:lnTo>
                <a:lnTo>
                  <a:pt x="0" y="113404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78731FC3-5C3E-A211-3413-05B211A6CD87}"/>
              </a:ext>
            </a:extLst>
          </p:cNvPr>
          <p:cNvSpPr/>
          <p:nvPr userDrawn="1"/>
        </p:nvSpPr>
        <p:spPr>
          <a:xfrm>
            <a:off x="7801499" y="4321524"/>
            <a:ext cx="4576939" cy="6098128"/>
          </a:xfrm>
          <a:custGeom>
            <a:avLst/>
            <a:gdLst/>
            <a:ahLst/>
            <a:cxnLst/>
            <a:rect l="l" t="t" r="r" b="b"/>
            <a:pathLst>
              <a:path w="4576939" h="6098128">
                <a:moveTo>
                  <a:pt x="0" y="0"/>
                </a:moveTo>
                <a:lnTo>
                  <a:pt x="4576938" y="0"/>
                </a:lnTo>
                <a:lnTo>
                  <a:pt x="4576938" y="6098128"/>
                </a:lnTo>
                <a:lnTo>
                  <a:pt x="0" y="60981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328" b="-56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94DDDD80-AE99-91ED-DCED-112442FEA298}"/>
              </a:ext>
            </a:extLst>
          </p:cNvPr>
          <p:cNvSpPr/>
          <p:nvPr userDrawn="1"/>
        </p:nvSpPr>
        <p:spPr>
          <a:xfrm>
            <a:off x="15706581" y="295227"/>
            <a:ext cx="2200419" cy="733473"/>
          </a:xfrm>
          <a:custGeom>
            <a:avLst/>
            <a:gdLst/>
            <a:ahLst/>
            <a:cxnLst/>
            <a:rect l="l" t="t" r="r" b="b"/>
            <a:pathLst>
              <a:path w="1551890" h="517297">
                <a:moveTo>
                  <a:pt x="0" y="0"/>
                </a:moveTo>
                <a:lnTo>
                  <a:pt x="1551890" y="0"/>
                </a:lnTo>
                <a:lnTo>
                  <a:pt x="1551890" y="517296"/>
                </a:lnTo>
                <a:lnTo>
                  <a:pt x="0" y="517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66" r="-366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6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9E407C-5D0F-9A49-AEA8-FD3641520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AAC5B-17E7-2340-E4CE-48F18AA0C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C5C29-1F7A-7847-9886-1F4D51C096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5EF1AE-C8A2-E046-89AB-2DABAD1F35DE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3AC86-6119-3F95-498D-D00CCFC87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7469E-54E7-6879-936F-0C0CD0177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1DF981-8B96-3A48-80F3-4D6E98246D7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9DAD6B9-83AB-140F-C02D-E328C30FFB2B}"/>
              </a:ext>
            </a:extLst>
          </p:cNvPr>
          <p:cNvSpPr/>
          <p:nvPr userDrawn="1"/>
        </p:nvSpPr>
        <p:spPr>
          <a:xfrm flipH="1">
            <a:off x="12648141" y="2933700"/>
            <a:ext cx="3811059" cy="6527800"/>
          </a:xfrm>
          <a:custGeom>
            <a:avLst/>
            <a:gdLst/>
            <a:ahLst/>
            <a:cxnLst/>
            <a:rect l="l" t="t" r="r" b="b"/>
            <a:pathLst>
              <a:path w="4058719" h="6952006">
                <a:moveTo>
                  <a:pt x="4058719" y="0"/>
                </a:moveTo>
                <a:lnTo>
                  <a:pt x="0" y="0"/>
                </a:lnTo>
                <a:lnTo>
                  <a:pt x="0" y="6952007"/>
                </a:lnTo>
                <a:lnTo>
                  <a:pt x="4058719" y="6952007"/>
                </a:lnTo>
                <a:lnTo>
                  <a:pt x="405871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FE986C68-00EE-09D4-E8A5-EB6254C89116}"/>
              </a:ext>
            </a:extLst>
          </p:cNvPr>
          <p:cNvSpPr/>
          <p:nvPr userDrawn="1"/>
        </p:nvSpPr>
        <p:spPr>
          <a:xfrm>
            <a:off x="15527931" y="9350169"/>
            <a:ext cx="1731369" cy="5760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77965391-58C3-2859-7BAE-84D822C6A516}"/>
              </a:ext>
            </a:extLst>
          </p:cNvPr>
          <p:cNvSpPr/>
          <p:nvPr userDrawn="1"/>
        </p:nvSpPr>
        <p:spPr>
          <a:xfrm>
            <a:off x="13335000" y="9345804"/>
            <a:ext cx="1728058" cy="5760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C8CC255B-9A3B-6060-B1F6-5B517E2931E9}"/>
              </a:ext>
            </a:extLst>
          </p:cNvPr>
          <p:cNvGrpSpPr/>
          <p:nvPr userDrawn="1"/>
        </p:nvGrpSpPr>
        <p:grpSpPr>
          <a:xfrm>
            <a:off x="0" y="8922259"/>
            <a:ext cx="18288000" cy="1364742"/>
            <a:chOff x="0" y="0"/>
            <a:chExt cx="4816593" cy="838003"/>
          </a:xfrm>
          <a:solidFill>
            <a:srgbClr val="FFD989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B0A0FDD6-32B2-C688-A397-DAADC9E3E580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23B42968-94B6-BFA0-88AD-527A547B5565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9" name="Freeform 6">
            <a:extLst>
              <a:ext uri="{FF2B5EF4-FFF2-40B4-BE49-F238E27FC236}">
                <a16:creationId xmlns:a16="http://schemas.microsoft.com/office/drawing/2014/main" id="{C0DAF54D-A25A-D96F-2F16-A2080DE32197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BA987667-F242-A15E-E883-AD0788E7A12D}"/>
              </a:ext>
            </a:extLst>
          </p:cNvPr>
          <p:cNvSpPr/>
          <p:nvPr userDrawn="1"/>
        </p:nvSpPr>
        <p:spPr>
          <a:xfrm>
            <a:off x="12999409" y="9244135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8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9" r:id="rId4"/>
    <p:sldLayoutId id="214748369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70E70-5F00-442A-A719-06B708F3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C3BFE-C522-EEBF-A28B-8B33FAFF4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56CAC-AAC9-6DAD-0A29-9EDA8F40C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DAE076-646C-1E46-B724-316B36C6E6F9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F9633-276A-1112-F1F2-32F278B98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07123-2B09-5328-7A4A-009C1AA7F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A61B4E12-9D20-2990-0F36-786F255A4D67}"/>
              </a:ext>
            </a:extLst>
          </p:cNvPr>
          <p:cNvGrpSpPr/>
          <p:nvPr userDrawn="1"/>
        </p:nvGrpSpPr>
        <p:grpSpPr>
          <a:xfrm>
            <a:off x="0" y="8922258"/>
            <a:ext cx="18288000" cy="1661795"/>
            <a:chOff x="0" y="0"/>
            <a:chExt cx="4816593" cy="838003"/>
          </a:xfrm>
          <a:solidFill>
            <a:srgbClr val="C5DAFF"/>
          </a:solidFill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1DCAD1CF-B7FF-7C25-1955-7570F6C2B524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56CE4968-6BFB-1E25-D5D2-1A64FA00124D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0" name="Freeform 7">
            <a:extLst>
              <a:ext uri="{FF2B5EF4-FFF2-40B4-BE49-F238E27FC236}">
                <a16:creationId xmlns:a16="http://schemas.microsoft.com/office/drawing/2014/main" id="{B7A7D4C7-CCCC-A78C-8B7F-2C28A4CED9CF}"/>
              </a:ext>
            </a:extLst>
          </p:cNvPr>
          <p:cNvSpPr/>
          <p:nvPr userDrawn="1"/>
        </p:nvSpPr>
        <p:spPr>
          <a:xfrm>
            <a:off x="15580442" y="6925641"/>
            <a:ext cx="1259985" cy="1799259"/>
          </a:xfrm>
          <a:custGeom>
            <a:avLst/>
            <a:gdLst/>
            <a:ahLst/>
            <a:cxnLst/>
            <a:rect l="l" t="t" r="r" b="b"/>
            <a:pathLst>
              <a:path w="1259985" h="1799259">
                <a:moveTo>
                  <a:pt x="0" y="0"/>
                </a:moveTo>
                <a:lnTo>
                  <a:pt x="1259985" y="0"/>
                </a:lnTo>
                <a:lnTo>
                  <a:pt x="1259985" y="1799259"/>
                </a:lnTo>
                <a:lnTo>
                  <a:pt x="0" y="1799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EDF3B350-1418-8A58-9751-9273E6DBFCDA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2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70E70-5F00-442A-A719-06B708F3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C3BFE-C522-EEBF-A28B-8B33FAFF4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56CAC-AAC9-6DAD-0A29-9EDA8F40C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DAE076-646C-1E46-B724-316B36C6E6F9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F9633-276A-1112-F1F2-32F278B98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07123-2B09-5328-7A4A-009C1AA7F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A61B4E12-9D20-2990-0F36-786F255A4D67}"/>
              </a:ext>
            </a:extLst>
          </p:cNvPr>
          <p:cNvGrpSpPr/>
          <p:nvPr userDrawn="1"/>
        </p:nvGrpSpPr>
        <p:grpSpPr>
          <a:xfrm>
            <a:off x="0" y="8922258"/>
            <a:ext cx="18288000" cy="1661795"/>
            <a:chOff x="0" y="0"/>
            <a:chExt cx="4816593" cy="838003"/>
          </a:xfrm>
          <a:solidFill>
            <a:srgbClr val="C5DAFF"/>
          </a:solidFill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1DCAD1CF-B7FF-7C25-1955-7570F6C2B524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56CE4968-6BFB-1E25-D5D2-1A64FA00124D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0" name="Freeform 7">
            <a:extLst>
              <a:ext uri="{FF2B5EF4-FFF2-40B4-BE49-F238E27FC236}">
                <a16:creationId xmlns:a16="http://schemas.microsoft.com/office/drawing/2014/main" id="{EAC07CAE-3836-7DA2-24CA-0AFE6DE11307}"/>
              </a:ext>
            </a:extLst>
          </p:cNvPr>
          <p:cNvSpPr/>
          <p:nvPr userDrawn="1"/>
        </p:nvSpPr>
        <p:spPr>
          <a:xfrm>
            <a:off x="15825940" y="9214765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 descr="A person with finger on his chin&#10;&#10;AI-generated content may be incorrect.">
            <a:extLst>
              <a:ext uri="{FF2B5EF4-FFF2-40B4-BE49-F238E27FC236}">
                <a16:creationId xmlns:a16="http://schemas.microsoft.com/office/drawing/2014/main" id="{FB5FAC7D-64F8-1138-7A56-30276022C8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932" y="2397496"/>
            <a:ext cx="3873268" cy="63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4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C8A15F48-5599-C27B-0A62-1E4A321A66EE}"/>
              </a:ext>
            </a:extLst>
          </p:cNvPr>
          <p:cNvSpPr txBox="1"/>
          <p:nvPr/>
        </p:nvSpPr>
        <p:spPr>
          <a:xfrm>
            <a:off x="1259174" y="4551283"/>
            <a:ext cx="719902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School Presentation for applying to DARE in 2026</a:t>
            </a:r>
          </a:p>
        </p:txBody>
      </p:sp>
      <p:pic>
        <p:nvPicPr>
          <p:cNvPr id="8" name="Picture 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7CB9CF4-7DA4-C064-8FB0-B0B9039081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1" y="771525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67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868A35-71EE-FF0B-4350-2A67E7B59738}"/>
              </a:ext>
            </a:extLst>
          </p:cNvPr>
          <p:cNvSpPr/>
          <p:nvPr/>
        </p:nvSpPr>
        <p:spPr>
          <a:xfrm>
            <a:off x="1066801" y="2485824"/>
            <a:ext cx="10121456" cy="261520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Orientation Programmes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Learning Support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Assistive Technology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Library Support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Exam Accommodations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Educational Support Worker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Academic Tuition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F54BA3-D8D0-8831-A2D7-A58CA6046B4B}"/>
              </a:ext>
            </a:extLst>
          </p:cNvPr>
          <p:cNvSpPr/>
          <p:nvPr/>
        </p:nvSpPr>
        <p:spPr>
          <a:xfrm>
            <a:off x="1066801" y="958641"/>
            <a:ext cx="7645042" cy="977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44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Benefits of DARE in college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5C0AAC2-7A03-D6D7-36CF-56512FD617BF}"/>
              </a:ext>
            </a:extLst>
          </p:cNvPr>
          <p:cNvSpPr/>
          <p:nvPr/>
        </p:nvSpPr>
        <p:spPr>
          <a:xfrm>
            <a:off x="-762000" y="5842423"/>
            <a:ext cx="12443268" cy="1663277"/>
          </a:xfrm>
          <a:prstGeom prst="roundRect">
            <a:avLst>
              <a:gd name="adj" fmla="val 50000"/>
            </a:avLst>
          </a:prstGeom>
          <a:solidFill>
            <a:srgbClr val="004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CB5E23-C140-8495-9372-F628C730BD21}"/>
              </a:ext>
            </a:extLst>
          </p:cNvPr>
          <p:cNvSpPr txBox="1"/>
          <p:nvPr/>
        </p:nvSpPr>
        <p:spPr>
          <a:xfrm>
            <a:off x="990600" y="5943901"/>
            <a:ext cx="104298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You don’t have to be eligible for DARE to get support in college.</a:t>
            </a:r>
          </a:p>
          <a:p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 needs assessment is conducted to identify your specific support requirements.</a:t>
            </a:r>
          </a:p>
        </p:txBody>
      </p:sp>
    </p:spTree>
    <p:extLst>
      <p:ext uri="{BB962C8B-B14F-4D97-AF65-F5344CB8AC3E}">
        <p14:creationId xmlns:p14="http://schemas.microsoft.com/office/powerpoint/2010/main" val="2702521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96DB93-F350-24B4-D977-E889048DED56}"/>
              </a:ext>
            </a:extLst>
          </p:cNvPr>
          <p:cNvSpPr txBox="1"/>
          <p:nvPr/>
        </p:nvSpPr>
        <p:spPr>
          <a:xfrm>
            <a:off x="1066801" y="2628900"/>
            <a:ext cx="10363199" cy="454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>
              <a:lnSpc>
                <a:spcPct val="150000"/>
              </a:lnSpc>
              <a:spcBef>
                <a:spcPts val="200"/>
              </a:spcBef>
              <a:buFontTx/>
              <a:buAutoNum type="arabicPeriod"/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Apply to CAO at </a:t>
            </a:r>
            <a:r>
              <a:rPr lang="en-IE" sz="2400" dirty="0" err="1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www.cao.ie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by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17:00,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February 2026.</a:t>
            </a: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65125" indent="-365125">
              <a:lnSpc>
                <a:spcPct val="150000"/>
              </a:lnSpc>
              <a:spcBef>
                <a:spcPts val="200"/>
              </a:spcBef>
              <a:buFontTx/>
              <a:buAutoNum type="arabicPeriod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Review your DARE Handbook with your parents or guardians.</a:t>
            </a:r>
          </a:p>
          <a:p>
            <a:pPr marL="365125" indent="-365125">
              <a:lnSpc>
                <a:spcPct val="150000"/>
              </a:lnSpc>
              <a:spcBef>
                <a:spcPts val="200"/>
              </a:spcBef>
              <a:buFontTx/>
              <a:buAutoNum type="arabicPeriod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Complete Section A, the online Supplementary Information  Form (SIF) and apply to DARE by answering Yes to Question 1 by 1 March 2026.</a:t>
            </a:r>
          </a:p>
          <a:p>
            <a:pPr marL="365125" indent="-365125">
              <a:lnSpc>
                <a:spcPct val="150000"/>
              </a:lnSpc>
              <a:spcBef>
                <a:spcPts val="200"/>
              </a:spcBef>
              <a:buFontTx/>
              <a:buAutoNum type="arabicPeriod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You should start gathering your documentation in a timely fashion, i.e. before 15 February.</a:t>
            </a:r>
          </a:p>
          <a:p>
            <a:pPr marL="365125" indent="-365125">
              <a:lnSpc>
                <a:spcPct val="15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Submit the Educational Impact Statement and Evidence of Disability to CAO by post by 10 March 2026.</a:t>
            </a:r>
            <a:endParaRPr lang="en-IE" sz="4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83CEBC-440B-539F-B5B1-DF2EAE196852}"/>
              </a:ext>
            </a:extLst>
          </p:cNvPr>
          <p:cNvSpPr/>
          <p:nvPr/>
        </p:nvSpPr>
        <p:spPr>
          <a:xfrm>
            <a:off x="1066801" y="958641"/>
            <a:ext cx="4528804" cy="977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44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Verdana" panose="020B0604030504040204" pitchFamily="34" charset="0"/>
                <a:cs typeface="Arial" panose="020B0604020202020204" pitchFamily="34" charset="0"/>
              </a:rPr>
              <a:t>How do I apply?</a:t>
            </a:r>
          </a:p>
        </p:txBody>
      </p:sp>
    </p:spTree>
    <p:extLst>
      <p:ext uri="{BB962C8B-B14F-4D97-AF65-F5344CB8AC3E}">
        <p14:creationId xmlns:p14="http://schemas.microsoft.com/office/powerpoint/2010/main" val="1825330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D3A046-6A8B-2090-A5C3-6F565ED10B9B}"/>
              </a:ext>
            </a:extLst>
          </p:cNvPr>
          <p:cNvSpPr txBox="1"/>
          <p:nvPr/>
        </p:nvSpPr>
        <p:spPr>
          <a:xfrm>
            <a:off x="1600200" y="2247900"/>
            <a:ext cx="1389391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Section A: Applicant Information </a:t>
            </a:r>
          </a:p>
          <a:p>
            <a:pPr marL="365125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Completed by you online by 17:00 on 1 March 2026.</a:t>
            </a:r>
          </a:p>
          <a:p>
            <a:pPr marL="365125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Answer Yes to Q1 to apply to DARE and fully complete Questions 1-5.    OR</a:t>
            </a:r>
          </a:p>
          <a:p>
            <a:pPr marL="822325" lvl="1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Answer Yes to Q1(b) to apply to carry forward your DARE eligibility from 2025 to 2026.</a:t>
            </a:r>
          </a:p>
          <a:p>
            <a:pPr lvl="1">
              <a:spcBef>
                <a:spcPts val="200"/>
              </a:spcBef>
              <a:defRPr/>
            </a:pP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Section B: Educational Impact Statement (EIS)</a:t>
            </a:r>
          </a:p>
          <a:p>
            <a:pPr marL="365125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Educational Impact Statement completed by your school.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Send to CAO by post by 10 March 2026.</a:t>
            </a: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65125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Section C: Evidence of a Disability (EOD)</a:t>
            </a:r>
          </a:p>
          <a:p>
            <a:pPr marL="365125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Completed by the appropriate professional.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Send to CAO by post by 10 March 2026.</a:t>
            </a: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65125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Section D: School Statement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Where applying under the Dyslexia/ Significant Literacy Difficulties category, applicants who do not have a Psychological Assessment Report identifying Dyslexia </a:t>
            </a: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should submit Section D School Statement.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Send to CAO by post by 10 March 2026.</a:t>
            </a: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8E881F-E23A-D45E-F4F8-24632C1E819D}"/>
              </a:ext>
            </a:extLst>
          </p:cNvPr>
          <p:cNvSpPr/>
          <p:nvPr/>
        </p:nvSpPr>
        <p:spPr>
          <a:xfrm>
            <a:off x="881029" y="876300"/>
            <a:ext cx="13596971" cy="977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IE" sz="4400" dirty="0">
                <a:solidFill>
                  <a:srgbClr val="E10F5B"/>
                </a:solidFill>
                <a:latin typeface="Arial Rounded MT Bold" panose="020F0704030504030204" pitchFamily="34" charset="77"/>
              </a:rPr>
              <a:t>Section A: Supplementary Information Form (SIF)</a:t>
            </a:r>
            <a:endParaRPr lang="en-GB" sz="4400" kern="0" dirty="0">
              <a:solidFill>
                <a:srgbClr val="E10F5B"/>
              </a:solidFill>
              <a:latin typeface="Arial Rounded MT Bold" panose="020F070403050403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621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06390-EE2E-AFEB-008C-DC58AF6AF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C41074-4628-15F5-47E7-D5E8B8E78FFC}"/>
              </a:ext>
            </a:extLst>
          </p:cNvPr>
          <p:cNvSpPr txBox="1"/>
          <p:nvPr/>
        </p:nvSpPr>
        <p:spPr>
          <a:xfrm>
            <a:off x="1224269" y="2088001"/>
            <a:ext cx="13689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Provides information on how your disability has impacted on your second level education.  </a:t>
            </a:r>
          </a:p>
          <a:p>
            <a:pPr marL="365125" indent="-365125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Download form.</a:t>
            </a:r>
          </a:p>
          <a:p>
            <a:pPr marL="365125" indent="-365125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Complete the Educational Impact Statement (EIS) Checklist with your school.</a:t>
            </a:r>
          </a:p>
          <a:p>
            <a:pPr marL="365125" indent="-365125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Your school will complete the rest following on from your responses to the EIS Checklist.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594330-6089-8650-1E73-2EBF16009C0B}"/>
              </a:ext>
            </a:extLst>
          </p:cNvPr>
          <p:cNvSpPr/>
          <p:nvPr/>
        </p:nvSpPr>
        <p:spPr>
          <a:xfrm>
            <a:off x="838200" y="571500"/>
            <a:ext cx="12869229" cy="977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44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Section B: Educational Impact Statement (EIS)</a:t>
            </a:r>
          </a:p>
        </p:txBody>
      </p:sp>
      <p:pic>
        <p:nvPicPr>
          <p:cNvPr id="11" name="Picture 10" descr="A person reading a book&#10;&#10;AI-generated content may be incorrect.">
            <a:extLst>
              <a:ext uri="{FF2B5EF4-FFF2-40B4-BE49-F238E27FC236}">
                <a16:creationId xmlns:a16="http://schemas.microsoft.com/office/drawing/2014/main" id="{A36FF15C-4ECA-73CF-DB6D-D2601BF279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174" y="3543300"/>
            <a:ext cx="4920426" cy="5346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4B5AD5-364F-8D4F-997D-F92C5F0D1313}"/>
              </a:ext>
            </a:extLst>
          </p:cNvPr>
          <p:cNvSpPr txBox="1"/>
          <p:nvPr/>
        </p:nvSpPr>
        <p:spPr>
          <a:xfrm>
            <a:off x="1143000" y="4950996"/>
            <a:ext cx="10931887" cy="3595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en-GB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This form needs to be completed by either your:</a:t>
            </a:r>
          </a:p>
          <a:p>
            <a:pPr marL="1279525" lvl="2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Guidance Counsellor</a:t>
            </a:r>
          </a:p>
          <a:p>
            <a:pPr marL="1279525" lvl="2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Learning Support Teacher</a:t>
            </a:r>
          </a:p>
          <a:p>
            <a:pPr marL="1279525" lvl="2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Year Head</a:t>
            </a:r>
          </a:p>
          <a:p>
            <a:pPr marL="1279525" lvl="2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Visiting Teacher or</a:t>
            </a:r>
          </a:p>
          <a:p>
            <a:pPr marL="1279525" lvl="2" indent="-365125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Principal/Deputy Principal</a:t>
            </a:r>
          </a:p>
          <a:p>
            <a:pPr>
              <a:spcBef>
                <a:spcPts val="200"/>
              </a:spcBef>
              <a:defRPr/>
            </a:pP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form </a:t>
            </a:r>
            <a:r>
              <a:rPr lang="en-GB" sz="2400" dirty="0">
                <a:solidFill>
                  <a:srgbClr val="032749"/>
                </a:solidFill>
                <a:highlight>
                  <a:srgbClr val="FFBB00"/>
                </a:highligh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MUST BE </a:t>
            </a: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signed and stamped by school Principal/Deputy Principal.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must post Section B Educational Impact Statement (EIS) to the CAO by 10 March 2026</a:t>
            </a: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893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DD646-A95A-64A5-9248-71805FFAB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B9D52CC-623C-34BE-4AEB-501D7EE2E7ED}"/>
              </a:ext>
            </a:extLst>
          </p:cNvPr>
          <p:cNvSpPr/>
          <p:nvPr/>
        </p:nvSpPr>
        <p:spPr>
          <a:xfrm>
            <a:off x="838200" y="571500"/>
            <a:ext cx="10942419" cy="977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44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Section C: Evidence of Disability (EOD)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7CAAD0-B020-CF6E-1C56-FC2FF7741888}"/>
              </a:ext>
            </a:extLst>
          </p:cNvPr>
          <p:cNvSpPr txBox="1"/>
          <p:nvPr/>
        </p:nvSpPr>
        <p:spPr>
          <a:xfrm>
            <a:off x="685800" y="1943100"/>
            <a:ext cx="13868400" cy="6836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Provides verification of your disability and helps to determine 3rd level supports. </a:t>
            </a:r>
          </a:p>
          <a:p>
            <a:pPr marL="800100" lvl="1" indent="-34290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You can provide an </a:t>
            </a: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existing report  </a:t>
            </a: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	</a:t>
            </a:r>
            <a:r>
              <a:rPr lang="en-IE" sz="2400" dirty="0">
                <a:solidFill>
                  <a:srgbClr val="032749"/>
                </a:solidFill>
                <a:highlight>
                  <a:srgbClr val="FFBB00"/>
                </a:highligh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OR</a:t>
            </a:r>
            <a:r>
              <a:rPr lang="en-IE" sz="2400" dirty="0">
                <a:solidFill>
                  <a:srgbClr val="032749"/>
                </a:solidFill>
                <a:highlight>
                  <a:srgbClr val="E4E51B"/>
                </a:highligh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</a:p>
          <a:p>
            <a:pPr marL="800100" lvl="1" indent="-34290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Complete Section C </a:t>
            </a: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Evidence of Disability Form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2026.</a:t>
            </a: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Get the form completed, signed and stamped by the appropriate professional or accompanied by their business card or headed paper.</a:t>
            </a: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endParaRPr lang="en-GB" sz="16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Applicants with Dyslexia/Significant Literacy Difficulties or Dyscalculia/Significant Numeracy Difficulties are asked to provide a </a:t>
            </a:r>
            <a:r>
              <a:rPr lang="en-GB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full psychological assessment </a:t>
            </a: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of any age completed by an appropriately qualified psychologist instead of the Section C Evidence of Disability form. </a:t>
            </a:r>
            <a:r>
              <a:rPr lang="en-US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Where applying under the Dyslexia/ Significant Literacy Difficulties category, applicants who do not have a Psychological Assessment Report identifying Dyslexia should submit Section D School Statement. </a:t>
            </a: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645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8D78B-9F5F-40AB-C7A3-B5DB4FB5D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ECA394-13AF-BC81-FEBD-8DA14A7B613E}"/>
              </a:ext>
            </a:extLst>
          </p:cNvPr>
          <p:cNvSpPr/>
          <p:nvPr/>
        </p:nvSpPr>
        <p:spPr>
          <a:xfrm>
            <a:off x="838200" y="571500"/>
            <a:ext cx="10942419" cy="977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44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Section C: Evidence of Disability (EOD)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1B2BDD-11BC-2C3B-D7C3-E35A596E982C}"/>
              </a:ext>
            </a:extLst>
          </p:cNvPr>
          <p:cNvSpPr txBox="1"/>
          <p:nvPr/>
        </p:nvSpPr>
        <p:spPr>
          <a:xfrm>
            <a:off x="762000" y="2247900"/>
            <a:ext cx="12981217" cy="5180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200"/>
              </a:spcBef>
              <a:defRPr/>
            </a:pP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GP Verification</a:t>
            </a:r>
          </a:p>
          <a:p>
            <a:pPr lvl="1">
              <a:spcBef>
                <a:spcPts val="200"/>
              </a:spcBef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Your GP may be in a position to complete Section C Evidence of Disability, if they have the appropriate information on file from the Consultant/Specialist.</a:t>
            </a: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Age of Reports</a:t>
            </a: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It is important to note that applicants applying under the following disability categories must provide a report that is less than 3 years old, i.e. dated after 1 February 2023.</a:t>
            </a:r>
          </a:p>
          <a:p>
            <a:pPr marL="1257300" lvl="2" indent="-34290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ADD/ADHD</a:t>
            </a:r>
          </a:p>
          <a:p>
            <a:pPr marL="1257300" lvl="2" indent="-34290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Mental Health Condition</a:t>
            </a:r>
          </a:p>
          <a:p>
            <a:pPr marL="1257300" lvl="2" indent="-34290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Significant Ongoing Illness</a:t>
            </a:r>
          </a:p>
        </p:txBody>
      </p:sp>
      <p:pic>
        <p:nvPicPr>
          <p:cNvPr id="5" name="Picture 4" descr="A person holding a glass of milk&#10;&#10;AI-generated content may be incorrect.">
            <a:extLst>
              <a:ext uri="{FF2B5EF4-FFF2-40B4-BE49-F238E27FC236}">
                <a16:creationId xmlns:a16="http://schemas.microsoft.com/office/drawing/2014/main" id="{8F49EC70-6C63-8835-0F2D-207B456ABD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600" y="3390900"/>
            <a:ext cx="3207868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57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069A2-489B-8137-29E1-D5283F854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5EC6EC7-EAF7-8045-937B-8D8095821CF4}"/>
              </a:ext>
            </a:extLst>
          </p:cNvPr>
          <p:cNvSpPr/>
          <p:nvPr/>
        </p:nvSpPr>
        <p:spPr>
          <a:xfrm>
            <a:off x="838200" y="571500"/>
            <a:ext cx="10801355" cy="977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44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Section C: Evidence of Disability (EOD)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C6BAAA-902F-7BA5-1A6E-BDF398571D40}"/>
              </a:ext>
            </a:extLst>
          </p:cNvPr>
          <p:cNvSpPr txBox="1"/>
          <p:nvPr/>
        </p:nvSpPr>
        <p:spPr>
          <a:xfrm>
            <a:off x="815788" y="1866900"/>
            <a:ext cx="14254452" cy="6258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200"/>
              </a:spcBef>
              <a:defRPr/>
            </a:pP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Psychological Assessment</a:t>
            </a:r>
          </a:p>
          <a:p>
            <a:pPr lvl="1">
              <a:spcBef>
                <a:spcPts val="200"/>
              </a:spcBef>
              <a:defRPr/>
            </a:pP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Applicants with Dyslexia/Significant Literacy Difficulties or Dyscalculia/Significant Numeracy Difficulties must provide a full Psychological Assessment Report of any age completed by a psychologist. </a:t>
            </a:r>
          </a:p>
          <a:p>
            <a:pPr lvl="1">
              <a:spcBef>
                <a:spcPts val="200"/>
              </a:spcBef>
              <a:defRPr/>
            </a:pP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200"/>
              </a:spcBef>
              <a:defRPr/>
            </a:pPr>
            <a:r>
              <a:rPr lang="en-US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Where applying under the Dyslexia/ Significant Literacy Difficulties category, applicants who do not have a Psychological Assessment Report identifying Dyslexia should submit Section D School Statement in support of their application. </a:t>
            </a:r>
          </a:p>
          <a:p>
            <a:pPr lvl="1">
              <a:spcBef>
                <a:spcPts val="200"/>
              </a:spcBef>
              <a:defRPr/>
            </a:pP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highlight>
                  <a:srgbClr val="FFBB00"/>
                </a:highligh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AND</a:t>
            </a:r>
          </a:p>
          <a:p>
            <a:pPr lvl="1">
              <a:spcBef>
                <a:spcPts val="200"/>
              </a:spcBef>
              <a:defRPr/>
            </a:pP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Applicants with Dyslexia/Significant Literacy Difficulties MUST also have two literacy attainment scores at or below the 10th percentile (Standard Score of 81 or below).</a:t>
            </a:r>
          </a:p>
          <a:p>
            <a:pPr lvl="1">
              <a:spcBef>
                <a:spcPts val="200"/>
              </a:spcBef>
              <a:defRPr/>
            </a:pP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Applicants with Dyscalculia/Significant Numeracy Difficulties MUST also have one numeracy attainment score at or below the 10th percentile (Standard Score of 81 or below).</a:t>
            </a:r>
          </a:p>
        </p:txBody>
      </p:sp>
    </p:spTree>
    <p:extLst>
      <p:ext uri="{BB962C8B-B14F-4D97-AF65-F5344CB8AC3E}">
        <p14:creationId xmlns:p14="http://schemas.microsoft.com/office/powerpoint/2010/main" val="2662131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734E7-3115-1DC5-9740-AD7183DF5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A071AF-2086-06A7-04CB-791D1705E828}"/>
              </a:ext>
            </a:extLst>
          </p:cNvPr>
          <p:cNvSpPr/>
          <p:nvPr/>
        </p:nvSpPr>
        <p:spPr>
          <a:xfrm>
            <a:off x="838200" y="571500"/>
            <a:ext cx="10942419" cy="977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44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Section C:  Evidence of Disability (EOD)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6C2071-0621-50AA-95E7-A10CE6DFC7D1}"/>
              </a:ext>
            </a:extLst>
          </p:cNvPr>
          <p:cNvSpPr txBox="1"/>
          <p:nvPr/>
        </p:nvSpPr>
        <p:spPr>
          <a:xfrm>
            <a:off x="990600" y="1986875"/>
            <a:ext cx="10591800" cy="4015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sz="2400" i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Continued</a:t>
            </a: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These attainment scores can be from one (or a combination) of the following sources:</a:t>
            </a:r>
          </a:p>
          <a:p>
            <a:pPr lvl="3"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1) Scores from school-based attainment testing.</a:t>
            </a:r>
          </a:p>
          <a:p>
            <a:pPr lvl="3"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2) Scores from attainment tests carried out by a psychologist.</a:t>
            </a:r>
          </a:p>
          <a:p>
            <a:pPr lvl="3">
              <a:lnSpc>
                <a:spcPct val="150000"/>
              </a:lnSpc>
              <a:spcBef>
                <a:spcPts val="200"/>
              </a:spcBef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must have been carried out on or after 1 February 2024 and all applicants must submit an EIS completed by their school.</a:t>
            </a: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person writing on a notebook&#10;&#10;AI-generated content may be incorrect.">
            <a:extLst>
              <a:ext uri="{FF2B5EF4-FFF2-40B4-BE49-F238E27FC236}">
                <a16:creationId xmlns:a16="http://schemas.microsoft.com/office/drawing/2014/main" id="{E6CCD398-02E4-BADA-6009-27C6456A29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1"/>
          <a:stretch>
            <a:fillRect/>
          </a:stretch>
        </p:blipFill>
        <p:spPr>
          <a:xfrm>
            <a:off x="12725400" y="1943100"/>
            <a:ext cx="4953000" cy="5181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0DBF82D-3F71-5D07-0BA2-5E774488DF57}"/>
              </a:ext>
            </a:extLst>
          </p:cNvPr>
          <p:cNvSpPr/>
          <p:nvPr/>
        </p:nvSpPr>
        <p:spPr>
          <a:xfrm>
            <a:off x="1524000" y="6558875"/>
            <a:ext cx="10466455" cy="1251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You must post Evidence of Disability documentation to the CAO by 10 March 2026.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Please keep a copy of all documents that you post to CAO.</a:t>
            </a:r>
          </a:p>
        </p:txBody>
      </p:sp>
    </p:spTree>
    <p:extLst>
      <p:ext uri="{BB962C8B-B14F-4D97-AF65-F5344CB8AC3E}">
        <p14:creationId xmlns:p14="http://schemas.microsoft.com/office/powerpoint/2010/main" val="2459078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64493-6F2F-DD6F-B218-C09D98473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riting on a notebook&#10;&#10;AI-generated content may be incorrect.">
            <a:extLst>
              <a:ext uri="{FF2B5EF4-FFF2-40B4-BE49-F238E27FC236}">
                <a16:creationId xmlns:a16="http://schemas.microsoft.com/office/drawing/2014/main" id="{2161D884-12DA-5C5F-D339-D981B3E623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1"/>
          <a:stretch>
            <a:fillRect/>
          </a:stretch>
        </p:blipFill>
        <p:spPr>
          <a:xfrm>
            <a:off x="12725400" y="1943100"/>
            <a:ext cx="4953000" cy="5181600"/>
          </a:xfrm>
          <a:prstGeom prst="rect">
            <a:avLst/>
          </a:prstGeom>
        </p:spPr>
      </p:pic>
      <p:pic>
        <p:nvPicPr>
          <p:cNvPr id="6" name="Picture 5" descr="A person in a wheelchair talking to a person&#10;&#10;AI-generated content may be incorrect.">
            <a:extLst>
              <a:ext uri="{FF2B5EF4-FFF2-40B4-BE49-F238E27FC236}">
                <a16:creationId xmlns:a16="http://schemas.microsoft.com/office/drawing/2014/main" id="{E9361FEF-CDDE-E162-DD82-7FB78DCA98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1"/>
          <a:stretch>
            <a:fillRect/>
          </a:stretch>
        </p:blipFill>
        <p:spPr>
          <a:xfrm>
            <a:off x="12939304" y="1943100"/>
            <a:ext cx="4739096" cy="5186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BFB5FE-4155-3DD2-7F5B-082D3A48B230}"/>
              </a:ext>
            </a:extLst>
          </p:cNvPr>
          <p:cNvSpPr txBox="1"/>
          <p:nvPr/>
        </p:nvSpPr>
        <p:spPr>
          <a:xfrm>
            <a:off x="688042" y="2171700"/>
            <a:ext cx="11503958" cy="33906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If you are applying under the Dyslexia / Significant Literacy Difficulties Category but you do NOT have a Psychological Assessment Report identifying Dyslexia, </a:t>
            </a:r>
            <a:r>
              <a:rPr lang="en-GB" sz="2400" dirty="0">
                <a:solidFill>
                  <a:srgbClr val="032749"/>
                </a:solidFill>
                <a:highlight>
                  <a:srgbClr val="FFBB00"/>
                </a:highlight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then</a:t>
            </a:r>
            <a:r>
              <a:rPr lang="en-US" sz="2400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submit Section D  School Statement.</a:t>
            </a: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  <a:spcBef>
                <a:spcPts val="200"/>
              </a:spcBef>
              <a:defRPr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Ensure that this is signed and stamped by the Special Educational Needs (SEN) Teacher and countersigned by the Principal/Deputy  Principal.</a:t>
            </a: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126A77-AFAC-82AA-BD9D-CF0DAE501AEF}"/>
              </a:ext>
            </a:extLst>
          </p:cNvPr>
          <p:cNvSpPr/>
          <p:nvPr/>
        </p:nvSpPr>
        <p:spPr>
          <a:xfrm>
            <a:off x="1483837" y="5938262"/>
            <a:ext cx="11089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You must post Section D School Statement to the CAO by 10 March 2026.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C9616C-656E-B1F0-EEB8-D3A90FB04643}"/>
              </a:ext>
            </a:extLst>
          </p:cNvPr>
          <p:cNvSpPr/>
          <p:nvPr/>
        </p:nvSpPr>
        <p:spPr>
          <a:xfrm>
            <a:off x="838200" y="571500"/>
            <a:ext cx="7996100" cy="977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44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Section D: School Statement</a:t>
            </a:r>
          </a:p>
        </p:txBody>
      </p:sp>
    </p:spTree>
    <p:extLst>
      <p:ext uri="{BB962C8B-B14F-4D97-AF65-F5344CB8AC3E}">
        <p14:creationId xmlns:p14="http://schemas.microsoft.com/office/powerpoint/2010/main" val="328356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75DF2F-DF6B-6158-F69E-831F7260173B}"/>
              </a:ext>
            </a:extLst>
          </p:cNvPr>
          <p:cNvSpPr/>
          <p:nvPr/>
        </p:nvSpPr>
        <p:spPr>
          <a:xfrm>
            <a:off x="1219200" y="647700"/>
            <a:ext cx="3575018" cy="9934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44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Helpful Tips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7DCC5-89AC-A219-5E3B-AF98130238CA}"/>
              </a:ext>
            </a:extLst>
          </p:cNvPr>
          <p:cNvSpPr txBox="1"/>
          <p:nvPr/>
        </p:nvSpPr>
        <p:spPr>
          <a:xfrm>
            <a:off x="1447800" y="2019300"/>
            <a:ext cx="10638419" cy="622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Study the DARE Handbook carefully with your parents / guardians.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 to the CAO before 5pm on 1 February 2026.</a:t>
            </a: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Disclose your disability in your CAO application and no later than </a:t>
            </a: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5pm on 1 March 2026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select ‘Yes’ to Question 1 on the SIF  (Save &amp; submit).</a:t>
            </a: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Ensure you speak to your Teacher early about the Educational Impact Statement.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Request the required supporting documentation early.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Send good quality copies of all pages of the correct documents.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 all supporting documents requested to CAO by </a:t>
            </a: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March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Make note of the deadlines!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Keep proof of postage.</a:t>
            </a:r>
          </a:p>
        </p:txBody>
      </p:sp>
    </p:spTree>
    <p:extLst>
      <p:ext uri="{BB962C8B-B14F-4D97-AF65-F5344CB8AC3E}">
        <p14:creationId xmlns:p14="http://schemas.microsoft.com/office/powerpoint/2010/main" val="3197252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061E2FE2-8131-2C77-2D1A-88DA0C80C720}"/>
              </a:ext>
            </a:extLst>
          </p:cNvPr>
          <p:cNvSpPr txBox="1"/>
          <p:nvPr/>
        </p:nvSpPr>
        <p:spPr>
          <a:xfrm>
            <a:off x="1070811" y="2400300"/>
            <a:ext cx="3581400" cy="1985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6000" dirty="0">
                <a:solidFill>
                  <a:srgbClr val="1C5561"/>
                </a:solidFill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  <a:sym typeface="Nunito Sans Bold"/>
              </a:rPr>
              <a:t>What is DARE?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87AAC08-741C-1225-BB59-EF04A2190FCE}"/>
              </a:ext>
            </a:extLst>
          </p:cNvPr>
          <p:cNvSpPr txBox="1"/>
          <p:nvPr/>
        </p:nvSpPr>
        <p:spPr>
          <a:xfrm>
            <a:off x="8081211" y="1022551"/>
            <a:ext cx="9368589" cy="4273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</a:t>
            </a:r>
            <a:r>
              <a:rPr lang="en-IE" sz="2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Disability Access Route to Education (DARE) is a third level alternative admissions scheme for school-leavers whose disabilities have had a negative impact on their second level education.</a:t>
            </a:r>
          </a:p>
          <a:p>
            <a:pPr>
              <a:lnSpc>
                <a:spcPts val="4200"/>
              </a:lnSpc>
            </a:pPr>
            <a:endParaRPr lang="en-IE" sz="280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ts val="4200"/>
              </a:lnSpc>
            </a:pPr>
            <a:r>
              <a:rPr lang="en-IE" sz="2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DARE offers reduced points places to school leavers who as a result of having a disability have experienced additional educational challenges in second level education.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E3F5B663-920C-18F7-854C-85F5ABCD41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825940" y="9214765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29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5E0C77F3-DB9F-5FEB-FAFD-85534F756CD2}"/>
              </a:ext>
            </a:extLst>
          </p:cNvPr>
          <p:cNvSpPr txBox="1">
            <a:spLocks/>
          </p:cNvSpPr>
          <p:nvPr/>
        </p:nvSpPr>
        <p:spPr>
          <a:xfrm>
            <a:off x="1143000" y="952500"/>
            <a:ext cx="14630400" cy="8429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44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Common Mistakes that affect DARE Eligibility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IE" sz="3600" dirty="0">
              <a:solidFill>
                <a:srgbClr val="E10F5B"/>
              </a:solidFill>
              <a:latin typeface="Arial Rounded MT Bold" panose="020F070403050403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ED24E0-FF35-6DFD-0FF3-272538C23B7A}"/>
              </a:ext>
            </a:extLst>
          </p:cNvPr>
          <p:cNvSpPr txBox="1"/>
          <p:nvPr/>
        </p:nvSpPr>
        <p:spPr>
          <a:xfrm>
            <a:off x="1447800" y="2324100"/>
            <a:ext cx="13792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Where the Section C form (Evidence of Disability) is completed by GP </a:t>
            </a:r>
            <a:r>
              <a:rPr lang="en-IE" sz="2400" dirty="0">
                <a:solidFill>
                  <a:srgbClr val="032749"/>
                </a:solidFill>
                <a:highlight>
                  <a:srgbClr val="FFBB00"/>
                </a:highligh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BUT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the required copy of report by appropriate professional confirming diagnosis was not provided.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Reports out of date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Reports not confirming diagnosis of condition by consultant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Incorrect professional completing Section C form or Evidence of Disability Report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Test details missing (for example the name of the test, date or who conducted the test)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Forgetting to complete Question 1 of the Supplementary Information Form by 17:00 on 1 March</a:t>
            </a:r>
          </a:p>
        </p:txBody>
      </p:sp>
    </p:spTree>
    <p:extLst>
      <p:ext uri="{BB962C8B-B14F-4D97-AF65-F5344CB8AC3E}">
        <p14:creationId xmlns:p14="http://schemas.microsoft.com/office/powerpoint/2010/main" val="606853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C7A6BF-2EAF-E29B-AE6B-2281724DBB74}"/>
              </a:ext>
            </a:extLst>
          </p:cNvPr>
          <p:cNvSpPr/>
          <p:nvPr/>
        </p:nvSpPr>
        <p:spPr>
          <a:xfrm>
            <a:off x="1219200" y="876300"/>
            <a:ext cx="9029701" cy="911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40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DARE and HEAR Timelines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9D180D-4CF1-2354-1E9C-CCDE2A34A117}"/>
              </a:ext>
            </a:extLst>
          </p:cNvPr>
          <p:cNvSpPr>
            <a:spLocks/>
          </p:cNvSpPr>
          <p:nvPr/>
        </p:nvSpPr>
        <p:spPr>
          <a:xfrm>
            <a:off x="4028266" y="3208164"/>
            <a:ext cx="9535334" cy="750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DBED9A-C756-C804-9238-52755B7C6700}"/>
              </a:ext>
            </a:extLst>
          </p:cNvPr>
          <p:cNvSpPr/>
          <p:nvPr/>
        </p:nvSpPr>
        <p:spPr>
          <a:xfrm>
            <a:off x="4030458" y="4219438"/>
            <a:ext cx="10752336" cy="8181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9E68E-A1E0-4C9F-C260-DB8596665FC5}"/>
              </a:ext>
            </a:extLst>
          </p:cNvPr>
          <p:cNvSpPr/>
          <p:nvPr/>
        </p:nvSpPr>
        <p:spPr>
          <a:xfrm>
            <a:off x="4038600" y="5298144"/>
            <a:ext cx="9372600" cy="8161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2F718F-49F1-A4BF-166E-A60672CE52F8}"/>
              </a:ext>
            </a:extLst>
          </p:cNvPr>
          <p:cNvSpPr/>
          <p:nvPr/>
        </p:nvSpPr>
        <p:spPr>
          <a:xfrm>
            <a:off x="4077272" y="6394457"/>
            <a:ext cx="10705528" cy="807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6015DF-510A-5489-F941-E4007216BEEB}"/>
              </a:ext>
            </a:extLst>
          </p:cNvPr>
          <p:cNvSpPr/>
          <p:nvPr/>
        </p:nvSpPr>
        <p:spPr>
          <a:xfrm>
            <a:off x="4030458" y="7482633"/>
            <a:ext cx="8532208" cy="775151"/>
          </a:xfrm>
          <a:prstGeom prst="rect">
            <a:avLst/>
          </a:prstGeom>
          <a:solidFill>
            <a:srgbClr val="1F4EA2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3FBA86-27F2-A5F9-B109-02C166657530}"/>
              </a:ext>
            </a:extLst>
          </p:cNvPr>
          <p:cNvSpPr/>
          <p:nvPr/>
        </p:nvSpPr>
        <p:spPr>
          <a:xfrm>
            <a:off x="4028266" y="8557504"/>
            <a:ext cx="8764044" cy="776996"/>
          </a:xfrm>
          <a:prstGeom prst="rect">
            <a:avLst/>
          </a:prstGeom>
          <a:solidFill>
            <a:srgbClr val="02BBA5">
              <a:alpha val="238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6763FB-38AA-ED2E-DD97-2A952CC4D76B}"/>
              </a:ext>
            </a:extLst>
          </p:cNvPr>
          <p:cNvSpPr txBox="1"/>
          <p:nvPr/>
        </p:nvSpPr>
        <p:spPr>
          <a:xfrm>
            <a:off x="9144000" y="3352048"/>
            <a:ext cx="46215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IE" sz="2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DARE &amp; HEAR closing date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94F4BB-61DF-BF20-B66D-757E16FBBDAB}"/>
              </a:ext>
            </a:extLst>
          </p:cNvPr>
          <p:cNvSpPr txBox="1"/>
          <p:nvPr/>
        </p:nvSpPr>
        <p:spPr>
          <a:xfrm>
            <a:off x="4343400" y="3275848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March 2026 at 17:00</a:t>
            </a:r>
            <a:endParaRPr kumimoji="0" lang="en-IE" sz="2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0AC5AA-6CBA-147D-5107-6D16C13A2788}"/>
              </a:ext>
            </a:extLst>
          </p:cNvPr>
          <p:cNvSpPr txBox="1"/>
          <p:nvPr/>
        </p:nvSpPr>
        <p:spPr>
          <a:xfrm>
            <a:off x="9144000" y="4382714"/>
            <a:ext cx="5638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Supporting documents closing date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DEB33D-5648-7B50-EC71-2C84EAE224D6}"/>
              </a:ext>
            </a:extLst>
          </p:cNvPr>
          <p:cNvSpPr txBox="1"/>
          <p:nvPr/>
        </p:nvSpPr>
        <p:spPr>
          <a:xfrm>
            <a:off x="4362450" y="4295038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2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10 March 2026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B2D0D3-B4F0-7500-F659-6935A7098EA9}"/>
              </a:ext>
            </a:extLst>
          </p:cNvPr>
          <p:cNvSpPr txBox="1"/>
          <p:nvPr/>
        </p:nvSpPr>
        <p:spPr>
          <a:xfrm>
            <a:off x="9166572" y="5444412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Notification of eligibility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95DBB1-84D4-A62C-D8E3-505502EA4A52}"/>
              </a:ext>
            </a:extLst>
          </p:cNvPr>
          <p:cNvSpPr txBox="1"/>
          <p:nvPr/>
        </p:nvSpPr>
        <p:spPr>
          <a:xfrm>
            <a:off x="4419600" y="5415665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2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Late June 2026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FDCF58-82E9-FC25-A0A1-B9C2434E29FA}"/>
              </a:ext>
            </a:extLst>
          </p:cNvPr>
          <p:cNvSpPr txBox="1"/>
          <p:nvPr/>
        </p:nvSpPr>
        <p:spPr>
          <a:xfrm>
            <a:off x="9145672" y="6547544"/>
            <a:ext cx="52718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Review and Appeals Application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370EC4-252F-5252-AD13-B81037A6929F}"/>
              </a:ext>
            </a:extLst>
          </p:cNvPr>
          <p:cNvSpPr txBox="1"/>
          <p:nvPr/>
        </p:nvSpPr>
        <p:spPr>
          <a:xfrm>
            <a:off x="4419600" y="6544294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2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Early July 2026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96A8413-CA6A-84EA-D4B2-1613DF514099}"/>
              </a:ext>
            </a:extLst>
          </p:cNvPr>
          <p:cNvSpPr txBox="1"/>
          <p:nvPr/>
        </p:nvSpPr>
        <p:spPr>
          <a:xfrm>
            <a:off x="9166572" y="7609270"/>
            <a:ext cx="3395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HEAR/DARE offers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3A74D71-06AB-D2EF-1D5F-02BE331B8BAC}"/>
              </a:ext>
            </a:extLst>
          </p:cNvPr>
          <p:cNvSpPr txBox="1"/>
          <p:nvPr/>
        </p:nvSpPr>
        <p:spPr>
          <a:xfrm>
            <a:off x="4419600" y="7599782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2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August 2026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EED48C-8BEA-3DFD-6D71-F9FF5F63F48C}"/>
              </a:ext>
            </a:extLst>
          </p:cNvPr>
          <p:cNvSpPr txBox="1"/>
          <p:nvPr/>
        </p:nvSpPr>
        <p:spPr>
          <a:xfrm>
            <a:off x="9166572" y="8691274"/>
            <a:ext cx="3395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College Orientation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A4FB5D-8F2E-68BC-53BE-379548805C73}"/>
              </a:ext>
            </a:extLst>
          </p:cNvPr>
          <p:cNvSpPr txBox="1"/>
          <p:nvPr/>
        </p:nvSpPr>
        <p:spPr>
          <a:xfrm>
            <a:off x="4419600" y="8676070"/>
            <a:ext cx="4914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2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Late Aug /Early Sept 2026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886F150-C106-6B99-B5E0-3BDA5165ABEE}"/>
              </a:ext>
            </a:extLst>
          </p:cNvPr>
          <p:cNvCxnSpPr>
            <a:cxnSpLocks/>
          </p:cNvCxnSpPr>
          <p:nvPr/>
        </p:nvCxnSpPr>
        <p:spPr>
          <a:xfrm>
            <a:off x="4028266" y="3958844"/>
            <a:ext cx="9535334" cy="0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8CE9477-AA3D-0456-446C-A68BD0EF4920}"/>
              </a:ext>
            </a:extLst>
          </p:cNvPr>
          <p:cNvCxnSpPr>
            <a:cxnSpLocks/>
          </p:cNvCxnSpPr>
          <p:nvPr/>
        </p:nvCxnSpPr>
        <p:spPr>
          <a:xfrm flipV="1">
            <a:off x="4028266" y="5037551"/>
            <a:ext cx="10752336" cy="1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A11DD8F-89DA-1B3B-D1BE-0ADDE616A9C6}"/>
              </a:ext>
            </a:extLst>
          </p:cNvPr>
          <p:cNvCxnSpPr>
            <a:cxnSpLocks/>
          </p:cNvCxnSpPr>
          <p:nvPr/>
        </p:nvCxnSpPr>
        <p:spPr>
          <a:xfrm flipV="1">
            <a:off x="4028266" y="6114268"/>
            <a:ext cx="9372600" cy="12069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03CA04D-0BA9-D1F3-CDCE-9F6F8AC07C73}"/>
              </a:ext>
            </a:extLst>
          </p:cNvPr>
          <p:cNvCxnSpPr>
            <a:cxnSpLocks/>
          </p:cNvCxnSpPr>
          <p:nvPr/>
        </p:nvCxnSpPr>
        <p:spPr>
          <a:xfrm>
            <a:off x="4037556" y="7221321"/>
            <a:ext cx="10745244" cy="0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CD639F6-1748-B9B7-C3D3-745F6130D35C}"/>
              </a:ext>
            </a:extLst>
          </p:cNvPr>
          <p:cNvCxnSpPr>
            <a:cxnSpLocks/>
          </p:cNvCxnSpPr>
          <p:nvPr/>
        </p:nvCxnSpPr>
        <p:spPr>
          <a:xfrm>
            <a:off x="4028266" y="8257784"/>
            <a:ext cx="8534400" cy="0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64A1DB0-2C56-8A45-2E4A-B73093F7AF53}"/>
              </a:ext>
            </a:extLst>
          </p:cNvPr>
          <p:cNvCxnSpPr>
            <a:cxnSpLocks/>
          </p:cNvCxnSpPr>
          <p:nvPr/>
        </p:nvCxnSpPr>
        <p:spPr>
          <a:xfrm>
            <a:off x="4028266" y="9324584"/>
            <a:ext cx="8764044" cy="0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3DBD117-4BFB-DCAA-3551-38E14D8C0666}"/>
              </a:ext>
            </a:extLst>
          </p:cNvPr>
          <p:cNvCxnSpPr>
            <a:cxnSpLocks/>
          </p:cNvCxnSpPr>
          <p:nvPr/>
        </p:nvCxnSpPr>
        <p:spPr>
          <a:xfrm>
            <a:off x="4050491" y="2157765"/>
            <a:ext cx="0" cy="7139387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A65326E1-6673-910A-AA28-C485C90B4436}"/>
              </a:ext>
            </a:extLst>
          </p:cNvPr>
          <p:cNvSpPr/>
          <p:nvPr/>
        </p:nvSpPr>
        <p:spPr>
          <a:xfrm>
            <a:off x="3888392" y="3428248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7A58022-4C73-7F40-7888-16DF3D9A0934}"/>
              </a:ext>
            </a:extLst>
          </p:cNvPr>
          <p:cNvSpPr/>
          <p:nvPr/>
        </p:nvSpPr>
        <p:spPr>
          <a:xfrm>
            <a:off x="3875866" y="4476094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D66F2A6-EC8C-E047-A781-6769F1E659ED}"/>
              </a:ext>
            </a:extLst>
          </p:cNvPr>
          <p:cNvSpPr/>
          <p:nvPr/>
        </p:nvSpPr>
        <p:spPr>
          <a:xfrm>
            <a:off x="3886200" y="5563299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0D0F10F-FFFE-C8C9-F0E6-940759A50D11}"/>
              </a:ext>
            </a:extLst>
          </p:cNvPr>
          <p:cNvSpPr/>
          <p:nvPr/>
        </p:nvSpPr>
        <p:spPr>
          <a:xfrm>
            <a:off x="3886200" y="6667603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4AFEF48-BDC5-A78A-480E-2A0E1DD4B48F}"/>
              </a:ext>
            </a:extLst>
          </p:cNvPr>
          <p:cNvSpPr/>
          <p:nvPr/>
        </p:nvSpPr>
        <p:spPr>
          <a:xfrm>
            <a:off x="3886200" y="7754808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E72DA43-871D-BC4C-5410-F2C6EEA90F3E}"/>
              </a:ext>
            </a:extLst>
          </p:cNvPr>
          <p:cNvSpPr/>
          <p:nvPr/>
        </p:nvSpPr>
        <p:spPr>
          <a:xfrm>
            <a:off x="3886200" y="8799604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 descr="A person reading a book&#10;&#10;AI-generated content may be incorrect.">
            <a:extLst>
              <a:ext uri="{FF2B5EF4-FFF2-40B4-BE49-F238E27FC236}">
                <a16:creationId xmlns:a16="http://schemas.microsoft.com/office/drawing/2014/main" id="{6686FD79-A15C-8FA8-39D5-851A822104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511" y="5542713"/>
            <a:ext cx="4602111" cy="50008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1E9D74-9237-0A1A-E4C3-A78B84FC8AAA}"/>
              </a:ext>
            </a:extLst>
          </p:cNvPr>
          <p:cNvSpPr>
            <a:spLocks/>
          </p:cNvSpPr>
          <p:nvPr/>
        </p:nvSpPr>
        <p:spPr>
          <a:xfrm>
            <a:off x="4077272" y="2157765"/>
            <a:ext cx="9333928" cy="750680"/>
          </a:xfrm>
          <a:prstGeom prst="rect">
            <a:avLst/>
          </a:prstGeom>
          <a:solidFill>
            <a:srgbClr val="F5F5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1E8E66-4516-AA2C-A659-B1ADC1AA04DF}"/>
              </a:ext>
            </a:extLst>
          </p:cNvPr>
          <p:cNvCxnSpPr>
            <a:cxnSpLocks/>
          </p:cNvCxnSpPr>
          <p:nvPr/>
        </p:nvCxnSpPr>
        <p:spPr>
          <a:xfrm>
            <a:off x="4038600" y="2908445"/>
            <a:ext cx="9372600" cy="0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28E4D319-EDAC-58D1-55EA-0F62E2282682}"/>
              </a:ext>
            </a:extLst>
          </p:cNvPr>
          <p:cNvSpPr/>
          <p:nvPr/>
        </p:nvSpPr>
        <p:spPr>
          <a:xfrm>
            <a:off x="3898091" y="2480992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C5BE56-19F3-F691-62DF-EB142ABC40B2}"/>
              </a:ext>
            </a:extLst>
          </p:cNvPr>
          <p:cNvSpPr txBox="1"/>
          <p:nvPr/>
        </p:nvSpPr>
        <p:spPr>
          <a:xfrm>
            <a:off x="9166572" y="2247900"/>
            <a:ext cx="46215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Must have applied to CAO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6A404C-5340-C14D-78FD-51B4CE0B7646}"/>
              </a:ext>
            </a:extLst>
          </p:cNvPr>
          <p:cNvSpPr txBox="1"/>
          <p:nvPr/>
        </p:nvSpPr>
        <p:spPr>
          <a:xfrm>
            <a:off x="4362450" y="2239386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February 2026 at 17:00</a:t>
            </a:r>
            <a:endParaRPr kumimoji="0" lang="en-IE" sz="2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784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53A5D5-83B1-4963-48D6-3155379250B3}"/>
              </a:ext>
            </a:extLst>
          </p:cNvPr>
          <p:cNvSpPr txBox="1"/>
          <p:nvPr/>
        </p:nvSpPr>
        <p:spPr>
          <a:xfrm>
            <a:off x="1371600" y="2552700"/>
            <a:ext cx="8305800" cy="3880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You will receive an </a:t>
            </a:r>
            <a:r>
              <a:rPr lang="en-IE" sz="28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email notification </a:t>
            </a:r>
            <a:r>
              <a:rPr lang="en-IE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about your DARE application outcome once the Leaving Certificate examinations are </a:t>
            </a:r>
            <a:r>
              <a:rPr lang="en-IE" sz="28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over in late June</a:t>
            </a:r>
            <a:r>
              <a:rPr lang="en-IE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IE" sz="28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IE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Log into your CAO application to view your DARE Application Outcome.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7CE50E-16A1-F17B-8961-1A2F59DB83FD}"/>
              </a:ext>
            </a:extLst>
          </p:cNvPr>
          <p:cNvSpPr/>
          <p:nvPr/>
        </p:nvSpPr>
        <p:spPr>
          <a:xfrm>
            <a:off x="1371600" y="1028700"/>
            <a:ext cx="7834196" cy="977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44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DARE Application Outcome </a:t>
            </a:r>
          </a:p>
        </p:txBody>
      </p:sp>
    </p:spTree>
    <p:extLst>
      <p:ext uri="{BB962C8B-B14F-4D97-AF65-F5344CB8AC3E}">
        <p14:creationId xmlns:p14="http://schemas.microsoft.com/office/powerpoint/2010/main" val="3645847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696140-730C-9135-CA18-812D78423977}"/>
              </a:ext>
            </a:extLst>
          </p:cNvPr>
          <p:cNvSpPr txBox="1"/>
          <p:nvPr/>
        </p:nvSpPr>
        <p:spPr>
          <a:xfrm>
            <a:off x="1524000" y="2135475"/>
            <a:ext cx="115062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GB" sz="5400" kern="0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Remember… </a:t>
            </a:r>
          </a:p>
          <a:p>
            <a:pPr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IE" sz="5400" b="1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You can apply to </a:t>
            </a:r>
            <a:r>
              <a:rPr lang="en-IE" sz="5400" b="1" dirty="0">
                <a:solidFill>
                  <a:schemeClr val="bg1"/>
                </a:solidFill>
                <a:highlight>
                  <a:srgbClr val="E10F5B"/>
                </a:highlight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both</a:t>
            </a:r>
            <a:r>
              <a:rPr lang="en-IE" sz="5400" b="1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DARE &amp; HEAR</a:t>
            </a:r>
            <a:endParaRPr lang="en-GB" sz="5400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385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DAB5C-56C8-C6E2-C4D9-66CE774D8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AA1CC874-CA31-F5F3-AC04-3474C5702C39}"/>
              </a:ext>
            </a:extLst>
          </p:cNvPr>
          <p:cNvSpPr txBox="1"/>
          <p:nvPr/>
        </p:nvSpPr>
        <p:spPr>
          <a:xfrm>
            <a:off x="989749" y="1076574"/>
            <a:ext cx="906865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4400" kern="0" dirty="0">
                <a:solidFill>
                  <a:srgbClr val="032749"/>
                </a:solidFill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Do you need help with your DARE Application?</a:t>
            </a: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10D35DE3-DC07-8243-9510-835C6EB73D6C}"/>
              </a:ext>
            </a:extLst>
          </p:cNvPr>
          <p:cNvSpPr/>
          <p:nvPr/>
        </p:nvSpPr>
        <p:spPr>
          <a:xfrm>
            <a:off x="15998763" y="9380781"/>
            <a:ext cx="1693196" cy="5633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51117CEA-5546-464E-02C7-B49B05E09EF3}"/>
              </a:ext>
            </a:extLst>
          </p:cNvPr>
          <p:cNvSpPr/>
          <p:nvPr/>
        </p:nvSpPr>
        <p:spPr>
          <a:xfrm>
            <a:off x="13778642" y="9380781"/>
            <a:ext cx="1689958" cy="5633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996444-1D67-E5EC-E798-A65A253AC172}"/>
              </a:ext>
            </a:extLst>
          </p:cNvPr>
          <p:cNvSpPr txBox="1"/>
          <p:nvPr/>
        </p:nvSpPr>
        <p:spPr>
          <a:xfrm>
            <a:off x="989749" y="2863989"/>
            <a:ext cx="1041977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DARE </a:t>
            </a: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participating college and university has a DARE Representative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help you through the process. You can seek their assistance for the following: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srgbClr val="03274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Understanding the DARE criteria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queries relating to DARE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Providing guidance to applicants and their parents/guardians</a:t>
            </a: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Answering queries on disability supports in their setting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Providing clarity on the outcomes process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 Leading the transition and orientation programmes in their setting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For HEI contact details please visit the Access College website.</a:t>
            </a:r>
          </a:p>
        </p:txBody>
      </p:sp>
      <p:pic>
        <p:nvPicPr>
          <p:cNvPr id="7" name="Picture 6" descr="A yellow and blue map&#10;&#10;AI-generated content may be incorrect.">
            <a:extLst>
              <a:ext uri="{FF2B5EF4-FFF2-40B4-BE49-F238E27FC236}">
                <a16:creationId xmlns:a16="http://schemas.microsoft.com/office/drawing/2014/main" id="{1CE738DC-B059-9BAB-14D1-39EEBB255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515" y="1316211"/>
            <a:ext cx="13910991" cy="78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93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nk and white gradient&#10;&#10;AI-generated content may be incorrect.">
            <a:extLst>
              <a:ext uri="{FF2B5EF4-FFF2-40B4-BE49-F238E27FC236}">
                <a16:creationId xmlns:a16="http://schemas.microsoft.com/office/drawing/2014/main" id="{14A43C8C-0EC6-AC32-4313-40D12A8BD4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18331869" cy="103263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0657F2-D23B-56B5-CCCD-8B178FD4F8DB}"/>
              </a:ext>
            </a:extLst>
          </p:cNvPr>
          <p:cNvSpPr/>
          <p:nvPr/>
        </p:nvSpPr>
        <p:spPr>
          <a:xfrm>
            <a:off x="1559538" y="2628900"/>
            <a:ext cx="7608173" cy="8911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u="none" strike="noStrike" kern="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SUSI: Key Eligibility Criteria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7D189F-4A67-D5C7-949D-3441E5198A85}"/>
              </a:ext>
            </a:extLst>
          </p:cNvPr>
          <p:cNvSpPr txBox="1"/>
          <p:nvPr/>
        </p:nvSpPr>
        <p:spPr>
          <a:xfrm>
            <a:off x="1905000" y="3878346"/>
            <a:ext cx="12268200" cy="5111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20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Nationality: Irish, EU, EEA, Swiss nationals or have specific leave to remain in the State.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20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Residency: 3 of last 5 years in Ireland, EU, EEA or  Switzerland.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20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Progression in education – NFQ levels 5-10.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20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Approved College/Course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20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‘Reckonable’ Income (Class - Dependent/Independent)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sz="2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Check the website: </a:t>
            </a:r>
            <a:r>
              <a:rPr lang="en-IE" sz="2200" dirty="0" err="1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www.susi.ie</a:t>
            </a:r>
            <a:r>
              <a:rPr lang="en-IE" sz="2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br>
              <a:rPr lang="en-IE" sz="2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IE" sz="2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(Use Eligibility Reckoner)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sz="2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CAO form: Tick the SUSI option to share your college acceptance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sz="2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Apply early: April 2026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E" sz="2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Return requested documentation: complete and on time</a:t>
            </a:r>
            <a:r>
              <a:rPr kumimoji="0" lang="en-IE" sz="220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                                    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139941-89C6-A259-67E2-02D37252FBAE}"/>
              </a:ext>
            </a:extLst>
          </p:cNvPr>
          <p:cNvSpPr/>
          <p:nvPr/>
        </p:nvSpPr>
        <p:spPr>
          <a:xfrm>
            <a:off x="0" y="1409700"/>
            <a:ext cx="18288000" cy="858490"/>
          </a:xfrm>
          <a:prstGeom prst="rect">
            <a:avLst/>
          </a:prstGeom>
          <a:solidFill>
            <a:srgbClr val="B90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1238DC-4FEF-7567-C63C-92FE5A986686}"/>
              </a:ext>
            </a:extLst>
          </p:cNvPr>
          <p:cNvSpPr txBox="1"/>
          <p:nvPr/>
        </p:nvSpPr>
        <p:spPr>
          <a:xfrm>
            <a:off x="1058785" y="1562100"/>
            <a:ext cx="161704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  <a:defRPr/>
            </a:pP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DARE is 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NOT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the SUSI grant. </a:t>
            </a:r>
            <a:r>
              <a:rPr lang="en-IE" sz="26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If you apply to DARE, you should also apply to SUSI if you think you may be eligible</a:t>
            </a:r>
            <a:r>
              <a:rPr lang="en-IE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6" name="Picture 25" descr="A hand pointing with blue nails&#10;&#10;AI-generated content may be incorrect.">
            <a:extLst>
              <a:ext uri="{FF2B5EF4-FFF2-40B4-BE49-F238E27FC236}">
                <a16:creationId xmlns:a16="http://schemas.microsoft.com/office/drawing/2014/main" id="{DB3EB0DB-2A99-782A-78B4-CE0E786001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31713" y="5676900"/>
            <a:ext cx="3456287" cy="242570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B4F90503-8FAC-B16B-2FB7-C478753E2EA4}"/>
              </a:ext>
            </a:extLst>
          </p:cNvPr>
          <p:cNvSpPr/>
          <p:nvPr/>
        </p:nvSpPr>
        <p:spPr>
          <a:xfrm>
            <a:off x="13182600" y="5981817"/>
            <a:ext cx="1980493" cy="1980493"/>
          </a:xfrm>
          <a:prstGeom prst="ellipse">
            <a:avLst/>
          </a:prstGeom>
          <a:solidFill>
            <a:srgbClr val="B90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641090-3C2B-C076-1E6F-4EC59D5F389B}"/>
              </a:ext>
            </a:extLst>
          </p:cNvPr>
          <p:cNvSpPr txBox="1"/>
          <p:nvPr/>
        </p:nvSpPr>
        <p:spPr>
          <a:xfrm>
            <a:off x="13343876" y="6535807"/>
            <a:ext cx="1658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  <a:defRPr/>
            </a:pPr>
            <a:r>
              <a:rPr lang="en-IE" sz="4000" b="1" dirty="0" err="1">
                <a:solidFill>
                  <a:schemeClr val="bg1"/>
                </a:solidFill>
                <a:latin typeface="Barlow" pitchFamily="2" charset="77"/>
              </a:rPr>
              <a:t>susi.ie</a:t>
            </a:r>
            <a:endParaRPr lang="en-IE" sz="4000" b="1" dirty="0">
              <a:solidFill>
                <a:schemeClr val="bg1"/>
              </a:solidFill>
              <a:latin typeface="Barlow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73C059-C66B-FAE2-1B0F-D26D47684320}"/>
              </a:ext>
            </a:extLst>
          </p:cNvPr>
          <p:cNvSpPr txBox="1"/>
          <p:nvPr/>
        </p:nvSpPr>
        <p:spPr>
          <a:xfrm>
            <a:off x="13366376" y="148993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340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496425-BB5D-13DA-7CE4-C92E7D5040E3}"/>
              </a:ext>
            </a:extLst>
          </p:cNvPr>
          <p:cNvSpPr txBox="1"/>
          <p:nvPr/>
        </p:nvSpPr>
        <p:spPr>
          <a:xfrm>
            <a:off x="859704" y="3452877"/>
            <a:ext cx="9129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can find more information on:</a:t>
            </a:r>
          </a:p>
          <a:p>
            <a:r>
              <a:rPr lang="en-GB" sz="3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www.accesscollege.ie</a:t>
            </a:r>
            <a:endParaRPr lang="en-GB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7E6FC84-A40B-993E-9F10-1C5E1489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188" b="34017"/>
          <a:stretch/>
        </p:blipFill>
        <p:spPr>
          <a:xfrm>
            <a:off x="457200" y="1582638"/>
            <a:ext cx="4398096" cy="1398369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3032018-0AF3-97CD-8036-A8F9545C9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02" b="32084"/>
          <a:stretch/>
        </p:blipFill>
        <p:spPr>
          <a:xfrm>
            <a:off x="5029200" y="1516227"/>
            <a:ext cx="4572000" cy="159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20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circle&#10;&#10;AI-generated content may be incorrect.">
            <a:extLst>
              <a:ext uri="{FF2B5EF4-FFF2-40B4-BE49-F238E27FC236}">
                <a16:creationId xmlns:a16="http://schemas.microsoft.com/office/drawing/2014/main" id="{F0298BCA-C161-9C36-CAA9-53D7FA386C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9">
            <a:extLst>
              <a:ext uri="{FF2B5EF4-FFF2-40B4-BE49-F238E27FC236}">
                <a16:creationId xmlns:a16="http://schemas.microsoft.com/office/drawing/2014/main" id="{6E4C9586-2E6C-1FAC-6904-14204E677184}"/>
              </a:ext>
            </a:extLst>
          </p:cNvPr>
          <p:cNvSpPr/>
          <p:nvPr/>
        </p:nvSpPr>
        <p:spPr>
          <a:xfrm>
            <a:off x="15773400" y="9204373"/>
            <a:ext cx="1918558" cy="639520"/>
          </a:xfrm>
          <a:custGeom>
            <a:avLst/>
            <a:gdLst/>
            <a:ahLst/>
            <a:cxnLst/>
            <a:rect l="l" t="t" r="r" b="b"/>
            <a:pathLst>
              <a:path w="1551890" h="517297">
                <a:moveTo>
                  <a:pt x="0" y="0"/>
                </a:moveTo>
                <a:lnTo>
                  <a:pt x="1551890" y="0"/>
                </a:lnTo>
                <a:lnTo>
                  <a:pt x="1551890" y="517296"/>
                </a:lnTo>
                <a:lnTo>
                  <a:pt x="0" y="5172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" r="-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7A09EE-1B09-2E61-22FB-D4439A4B6274}"/>
              </a:ext>
            </a:extLst>
          </p:cNvPr>
          <p:cNvSpPr txBox="1">
            <a:spLocks/>
          </p:cNvSpPr>
          <p:nvPr/>
        </p:nvSpPr>
        <p:spPr>
          <a:xfrm>
            <a:off x="1066800" y="1173163"/>
            <a:ext cx="103632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dirty="0">
                <a:solidFill>
                  <a:srgbClr val="03274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DARE is about making sure every student has a fair chance to follow their dreams!</a:t>
            </a:r>
          </a:p>
          <a:p>
            <a:pPr algn="l"/>
            <a:br>
              <a:rPr lang="en-IE" sz="3200" dirty="0">
                <a:solidFill>
                  <a:srgbClr val="03274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IE" sz="3200" dirty="0">
                <a:solidFill>
                  <a:srgbClr val="032749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It was created to ensure all Leaving Certificate students can access higher education on an equal footing.</a:t>
            </a:r>
            <a:endParaRPr lang="en-US" sz="3200" dirty="0">
              <a:solidFill>
                <a:srgbClr val="032749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617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FA3F2-F14C-8EE7-B695-DBB5270EE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69E56A1E-AFD7-7773-5631-1929C3F9286F}"/>
              </a:ext>
            </a:extLst>
          </p:cNvPr>
          <p:cNvSpPr txBox="1"/>
          <p:nvPr/>
        </p:nvSpPr>
        <p:spPr>
          <a:xfrm>
            <a:off x="1007945" y="930412"/>
            <a:ext cx="1030393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4800" kern="0" dirty="0">
                <a:solidFill>
                  <a:srgbClr val="032749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Where can I go to college?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71EC3C3E-A335-2B76-69CD-BB501D74DA14}"/>
              </a:ext>
            </a:extLst>
          </p:cNvPr>
          <p:cNvSpPr txBox="1"/>
          <p:nvPr/>
        </p:nvSpPr>
        <p:spPr>
          <a:xfrm>
            <a:off x="1125015" y="2354671"/>
            <a:ext cx="4666185" cy="6409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Atlantic Technological University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Donegal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Galway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Sligo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 Angela’s College </a:t>
            </a:r>
          </a:p>
          <a:p>
            <a:pPr lvl="1"/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Dublin City University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Dun Laoghaire Institute of Art, Design and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Dundalk Institute of Technology</a:t>
            </a:r>
          </a:p>
          <a:p>
            <a:endParaRPr lang="en-IE" sz="14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Marino Institute of Education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 Immaculate College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Maynooth University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4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Munster Technological University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Cork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Kerry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College of Art &amp; Design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C2B52E66-1990-23AA-6F45-8F4763712D82}"/>
              </a:ext>
            </a:extLst>
          </p:cNvPr>
          <p:cNvSpPr/>
          <p:nvPr/>
        </p:nvSpPr>
        <p:spPr>
          <a:xfrm>
            <a:off x="13778642" y="9304581"/>
            <a:ext cx="1689958" cy="5633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A yellow and blue map&#10;&#10;AI-generated content may be incorrect.">
            <a:extLst>
              <a:ext uri="{FF2B5EF4-FFF2-40B4-BE49-F238E27FC236}">
                <a16:creationId xmlns:a16="http://schemas.microsoft.com/office/drawing/2014/main" id="{12007DFE-DA34-7DBC-2B0B-B39E778795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515" y="1316211"/>
            <a:ext cx="13910991" cy="7824933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24FE6271-F67A-E6C5-F65E-BB2794E110AB}"/>
              </a:ext>
            </a:extLst>
          </p:cNvPr>
          <p:cNvSpPr txBox="1"/>
          <p:nvPr/>
        </p:nvSpPr>
        <p:spPr>
          <a:xfrm>
            <a:off x="6676173" y="2354671"/>
            <a:ext cx="4935654" cy="7063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College of Ireland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IE" sz="1100" b="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Pontifical University, Maynooth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RCSI University of Medicine &amp; Health Sciences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South East Technological University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Carlow and Wexford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Waterford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Technological University Dublin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b="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Technological University of the Shannon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Athlone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Limerick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Trinity College Dublin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College Cork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College Dublin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Galway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Limerick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IE" sz="20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8D0E18-0A48-0B7D-CF59-0B7B3952A4B6}"/>
              </a:ext>
            </a:extLst>
          </p:cNvPr>
          <p:cNvCxnSpPr/>
          <p:nvPr/>
        </p:nvCxnSpPr>
        <p:spPr>
          <a:xfrm>
            <a:off x="6159912" y="2504505"/>
            <a:ext cx="0" cy="6313884"/>
          </a:xfrm>
          <a:prstGeom prst="line">
            <a:avLst/>
          </a:prstGeom>
          <a:ln w="9525">
            <a:solidFill>
              <a:srgbClr val="03274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818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CBC1E17-E8F1-6697-3B60-F44C71CDDA44}"/>
              </a:ext>
            </a:extLst>
          </p:cNvPr>
          <p:cNvSpPr txBox="1"/>
          <p:nvPr/>
        </p:nvSpPr>
        <p:spPr>
          <a:xfrm>
            <a:off x="2971800" y="3055020"/>
            <a:ext cx="11353799" cy="4494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If your disability has had a negative impact on your educational performance in school.</a:t>
            </a:r>
          </a:p>
          <a:p>
            <a:pPr>
              <a:lnSpc>
                <a:spcPct val="150000"/>
              </a:lnSpc>
            </a:pPr>
            <a:endParaRPr lang="en-IE" sz="1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You may not be able to meet the points for your preferred course due to the impact of your disability.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E" sz="1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You are under 23 years of age as of 1 January 2026.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6926FC-D949-D148-C389-93F164FEDFFB}"/>
              </a:ext>
            </a:extLst>
          </p:cNvPr>
          <p:cNvSpPr/>
          <p:nvPr/>
        </p:nvSpPr>
        <p:spPr>
          <a:xfrm>
            <a:off x="2971800" y="1485900"/>
            <a:ext cx="4750018" cy="1057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48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Should I apply?</a:t>
            </a:r>
          </a:p>
        </p:txBody>
      </p:sp>
      <p:pic>
        <p:nvPicPr>
          <p:cNvPr id="7" name="Picture 6" descr="A hand pointing with blue nails&#10;&#10;AI-generated content may be incorrect.">
            <a:extLst>
              <a:ext uri="{FF2B5EF4-FFF2-40B4-BE49-F238E27FC236}">
                <a16:creationId xmlns:a16="http://schemas.microsoft.com/office/drawing/2014/main" id="{B2631D99-764B-32A0-7533-882A45B9D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3143081" cy="225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62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10FB1C-8D6C-675D-4F72-9E3B427141B8}"/>
              </a:ext>
            </a:extLst>
          </p:cNvPr>
          <p:cNvSpPr/>
          <p:nvPr/>
        </p:nvSpPr>
        <p:spPr>
          <a:xfrm>
            <a:off x="1073607" y="2705100"/>
            <a:ext cx="9975393" cy="577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Autistic Spectrum Disorder (including Asperger’s Syndrome)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ADD/ADHD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Blind/Vision Impaired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Deaf/Hard of Hearing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DCD – Dyspraxia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Dyslexia/Significant Literacy Difficulties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Dyscalculia/Significant Numeracy Difficulties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Mental Health Condition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Neurological Condition (Incl. Brain Injury &amp; Epilepsy)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Physical Disability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Significant Ongoing Illness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Speech &amp; Language Communication Disorder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F83D61-F312-85D8-0175-F1FBD0A4292B}"/>
              </a:ext>
            </a:extLst>
          </p:cNvPr>
          <p:cNvSpPr/>
          <p:nvPr/>
        </p:nvSpPr>
        <p:spPr>
          <a:xfrm>
            <a:off x="1149807" y="1308185"/>
            <a:ext cx="9624751" cy="9115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4000" b="0" i="0" kern="0" dirty="0">
                <a:solidFill>
                  <a:srgbClr val="032749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Disabilities eligible for consideration</a:t>
            </a:r>
          </a:p>
        </p:txBody>
      </p:sp>
    </p:spTree>
    <p:extLst>
      <p:ext uri="{BB962C8B-B14F-4D97-AF65-F5344CB8AC3E}">
        <p14:creationId xmlns:p14="http://schemas.microsoft.com/office/powerpoint/2010/main" val="2600872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B162CF-2BBB-1F06-3FC5-6420C97EC227}"/>
              </a:ext>
            </a:extLst>
          </p:cNvPr>
          <p:cNvSpPr/>
          <p:nvPr/>
        </p:nvSpPr>
        <p:spPr>
          <a:xfrm>
            <a:off x="1524000" y="5938631"/>
            <a:ext cx="10363200" cy="1964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IE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Applicants must provide the required evidence of their disability and provide an Educational Impact Statement from their school to be considered for DARE.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75E986-4CEC-D513-BA86-CEB9E965F06C}"/>
              </a:ext>
            </a:extLst>
          </p:cNvPr>
          <p:cNvSpPr/>
          <p:nvPr/>
        </p:nvSpPr>
        <p:spPr>
          <a:xfrm>
            <a:off x="1524000" y="1198378"/>
            <a:ext cx="12573000" cy="911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40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DARE Eligibility Criteria</a:t>
            </a:r>
          </a:p>
        </p:txBody>
      </p:sp>
      <p:pic>
        <p:nvPicPr>
          <p:cNvPr id="3" name="Picture 2" descr="A diagram of a few blue circles with white text&#10;&#10;AI-generated content may be incorrect.">
            <a:extLst>
              <a:ext uri="{FF2B5EF4-FFF2-40B4-BE49-F238E27FC236}">
                <a16:creationId xmlns:a16="http://schemas.microsoft.com/office/drawing/2014/main" id="{485A1431-4B66-416B-EE45-CFE81B988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0" b="18677"/>
          <a:stretch>
            <a:fillRect/>
          </a:stretch>
        </p:blipFill>
        <p:spPr>
          <a:xfrm>
            <a:off x="1009650" y="2651197"/>
            <a:ext cx="11391900" cy="328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10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F03131-93C1-92C8-BBD7-ED3231AA0F6F}"/>
              </a:ext>
            </a:extLst>
          </p:cNvPr>
          <p:cNvSpPr txBox="1"/>
          <p:nvPr/>
        </p:nvSpPr>
        <p:spPr>
          <a:xfrm>
            <a:off x="1066801" y="1966057"/>
            <a:ext cx="15604945" cy="58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032749"/>
              </a:buClr>
              <a:defRPr/>
            </a:pPr>
            <a:r>
              <a:rPr lang="en-IE" sz="2400" b="1" dirty="0">
                <a:solidFill>
                  <a:srgbClr val="032749"/>
                </a:solidFill>
                <a:latin typeface="Montserrat SemiBold" pitchFamily="2" charset="77"/>
                <a:ea typeface="Tahoma" panose="020B0604030504040204" pitchFamily="34" charset="0"/>
                <a:cs typeface="Tahoma" panose="020B0604030504040204" pitchFamily="34" charset="0"/>
              </a:rPr>
              <a:t>Has your disability impacted on a combination of the following?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8A9046-830A-5C84-A920-454191078A64}"/>
              </a:ext>
            </a:extLst>
          </p:cNvPr>
          <p:cNvSpPr/>
          <p:nvPr/>
        </p:nvSpPr>
        <p:spPr>
          <a:xfrm>
            <a:off x="1066801" y="958641"/>
            <a:ext cx="5487400" cy="977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44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Educational Impact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0FBD3E-C61C-7FCE-9025-C1A8DC06D65E}"/>
              </a:ext>
            </a:extLst>
          </p:cNvPr>
          <p:cNvSpPr txBox="1"/>
          <p:nvPr/>
        </p:nvSpPr>
        <p:spPr>
          <a:xfrm>
            <a:off x="762000" y="3090595"/>
            <a:ext cx="13639800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Have you received </a:t>
            </a: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intervention or supports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 post-primary school?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Has it </a:t>
            </a: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impacted on your attendance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or regularly disrupted your school day?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Has it affected your school experience and well-being?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Has it </a:t>
            </a: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impacted on your learning 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or exam results?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Has it caused any other educational impact?</a:t>
            </a: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Required for applicants with Dyslexia/ Significant Literacy Difficulties or Dyscalculia/ Significant Numeracy Difficulties: is it </a:t>
            </a:r>
            <a:r>
              <a:rPr lang="en-IE" sz="24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severely impacting on your literacy or numeracy skills</a:t>
            </a: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?</a:t>
            </a:r>
            <a:endParaRPr lang="en-GB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935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2C0866-FA8C-C5CB-44F6-DBBC86C0CD67}"/>
              </a:ext>
            </a:extLst>
          </p:cNvPr>
          <p:cNvSpPr/>
          <p:nvPr/>
        </p:nvSpPr>
        <p:spPr>
          <a:xfrm>
            <a:off x="1066801" y="958641"/>
            <a:ext cx="4865434" cy="977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44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Benefits of DARE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7A146C-1CB6-DDAE-0CBC-F26636F29679}"/>
              </a:ext>
            </a:extLst>
          </p:cNvPr>
          <p:cNvSpPr txBox="1"/>
          <p:nvPr/>
        </p:nvSpPr>
        <p:spPr>
          <a:xfrm>
            <a:off x="1295400" y="2171700"/>
            <a:ext cx="13639800" cy="555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Reduced Points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An example: If the Leaving Certificate points for a course are 366 points, an eligible DARE applicant could be offered a place with a lower points score e.g. 356 points.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Applicants need to meet entry and programme requirements to be considered for a DARE reduced points offer.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amount of points a particular course is reduced by is dependent on: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overall number of places on the course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number of reserved DARE places on the course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number of DARE eligible applicants competing for these reserved places.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reduction in points for DARE places can vary every year.</a:t>
            </a:r>
          </a:p>
        </p:txBody>
      </p:sp>
    </p:spTree>
    <p:extLst>
      <p:ext uri="{BB962C8B-B14F-4D97-AF65-F5344CB8AC3E}">
        <p14:creationId xmlns:p14="http://schemas.microsoft.com/office/powerpoint/2010/main" val="1246770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2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8.xml><?xml version="1.0" encoding="utf-8"?>
<a:theme xmlns:a="http://schemas.openxmlformats.org/drawingml/2006/main" name="2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9.xml><?xml version="1.0" encoding="utf-8"?>
<a:theme xmlns:a="http://schemas.openxmlformats.org/drawingml/2006/main" name="3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Info slid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0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1.xml><?xml version="1.0" encoding="utf-8"?>
<a:theme xmlns:a="http://schemas.openxmlformats.org/drawingml/2006/main" name="3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2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3.xml><?xml version="1.0" encoding="utf-8"?>
<a:theme xmlns:a="http://schemas.openxmlformats.org/drawingml/2006/main" name="19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4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5.xml><?xml version="1.0" encoding="utf-8"?>
<a:theme xmlns:a="http://schemas.openxmlformats.org/drawingml/2006/main" name="29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6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7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8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9.xml><?xml version="1.0" encoding="utf-8"?>
<a:theme xmlns:a="http://schemas.openxmlformats.org/drawingml/2006/main" name="27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0.xml><?xml version="1.0" encoding="utf-8"?>
<a:theme xmlns:a="http://schemas.openxmlformats.org/drawingml/2006/main" name="28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1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2.xml><?xml version="1.0" encoding="utf-8"?>
<a:theme xmlns:a="http://schemas.openxmlformats.org/drawingml/2006/main" name="2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3.xml><?xml version="1.0" encoding="utf-8"?>
<a:theme xmlns:a="http://schemas.openxmlformats.org/drawingml/2006/main" name="26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0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6447</TotalTime>
  <Words>2030</Words>
  <Application>Microsoft Macintosh PowerPoint</Application>
  <PresentationFormat>Custom</PresentationFormat>
  <Paragraphs>248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33</vt:i4>
      </vt:variant>
      <vt:variant>
        <vt:lpstr>Slide Titles</vt:lpstr>
      </vt:variant>
      <vt:variant>
        <vt:i4>26</vt:i4>
      </vt:variant>
    </vt:vector>
  </HeadingPairs>
  <TitlesOfParts>
    <vt:vector size="67" baseType="lpstr">
      <vt:lpstr>Arial Rounded MT Bold</vt:lpstr>
      <vt:lpstr>Calibri</vt:lpstr>
      <vt:lpstr>Montserrat SemiBold</vt:lpstr>
      <vt:lpstr>Verdana</vt:lpstr>
      <vt:lpstr>Aptos Display</vt:lpstr>
      <vt:lpstr>Barlow</vt:lpstr>
      <vt:lpstr>Aptos</vt:lpstr>
      <vt:lpstr>Arial</vt:lpstr>
      <vt:lpstr>Office Theme</vt:lpstr>
      <vt:lpstr>Info slide</vt:lpstr>
      <vt:lpstr>1_Custom Design</vt:lpstr>
      <vt:lpstr>7_Custom Design</vt:lpstr>
      <vt:lpstr>Custom Design</vt:lpstr>
      <vt:lpstr>21_Custom Design</vt:lpstr>
      <vt:lpstr>3_Custom Design</vt:lpstr>
      <vt:lpstr>4_Custom Design</vt:lpstr>
      <vt:lpstr>30_Custom Design</vt:lpstr>
      <vt:lpstr>24_Custom Design</vt:lpstr>
      <vt:lpstr>11_Custom Design</vt:lpstr>
      <vt:lpstr>13_Custom Design</vt:lpstr>
      <vt:lpstr>22_Custom Design</vt:lpstr>
      <vt:lpstr>12_Custom Design</vt:lpstr>
      <vt:lpstr>2_Custom Design</vt:lpstr>
      <vt:lpstr>5_Custom Design</vt:lpstr>
      <vt:lpstr>17_Custom Design</vt:lpstr>
      <vt:lpstr>23_Custom Design</vt:lpstr>
      <vt:lpstr>31_Custom Design</vt:lpstr>
      <vt:lpstr>18_Custom Design</vt:lpstr>
      <vt:lpstr>32_Custom Design</vt:lpstr>
      <vt:lpstr>16_Custom Design</vt:lpstr>
      <vt:lpstr>19_Custom Design</vt:lpstr>
      <vt:lpstr>6_Custom Design</vt:lpstr>
      <vt:lpstr>29_Custom Design</vt:lpstr>
      <vt:lpstr>8_Custom Design</vt:lpstr>
      <vt:lpstr>9_Custom Design</vt:lpstr>
      <vt:lpstr>10_Custom Design</vt:lpstr>
      <vt:lpstr>27_Custom Design</vt:lpstr>
      <vt:lpstr>28_Custom Design</vt:lpstr>
      <vt:lpstr>15_Custom Design</vt:lpstr>
      <vt:lpstr>25_Custom Design</vt:lpstr>
      <vt:lpstr>26_Custom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DARE/HEAR presentation draft 1</dc:title>
  <dc:creator>Daniel McFarlane</dc:creator>
  <cp:lastModifiedBy>Andrea Bruton</cp:lastModifiedBy>
  <cp:revision>60</cp:revision>
  <dcterms:created xsi:type="dcterms:W3CDTF">2006-08-16T00:00:00Z</dcterms:created>
  <dcterms:modified xsi:type="dcterms:W3CDTF">2025-09-07T15:01:38Z</dcterms:modified>
  <dc:identifier>DAGta0U3j6o</dc:identifier>
</cp:coreProperties>
</file>