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3.xml" ContentType="application/vnd.openxmlformats-officedocument.theme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4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5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6.xml" ContentType="application/vnd.openxmlformats-officedocument.theme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7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8.xml" ContentType="application/vnd.openxmlformats-officedocument.theme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9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10.xml" ContentType="application/vnd.openxmlformats-officedocument.theme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11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12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1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theme/theme14.xml" ContentType="application/vnd.openxmlformats-officedocument.theme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15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16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17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18.xml" ContentType="application/vnd.openxmlformats-officedocument.theme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19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theme/theme20.xml" ContentType="application/vnd.openxmlformats-officedocument.theme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21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22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theme/theme23.xml" ContentType="application/vnd.openxmlformats-officedocument.theme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24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25.xml" ContentType="application/vnd.openxmlformats-officedocument.theme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theme/theme26.xml" ContentType="application/vnd.openxmlformats-officedocument.theme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theme/theme27.xml" ContentType="application/vnd.openxmlformats-officedocument.theme+xml"/>
  <Override PartName="/ppt/theme/theme28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854" r:id="rId2"/>
    <p:sldMasterId id="2147483866" r:id="rId3"/>
    <p:sldMasterId id="2147483801" r:id="rId4"/>
    <p:sldMasterId id="2147483668" r:id="rId5"/>
    <p:sldMasterId id="2147483656" r:id="rId6"/>
    <p:sldMasterId id="2147483807" r:id="rId7"/>
    <p:sldMasterId id="2147483683" r:id="rId8"/>
    <p:sldMasterId id="2147483692" r:id="rId9"/>
    <p:sldMasterId id="2147483748" r:id="rId10"/>
    <p:sldMasterId id="2147483758" r:id="rId11"/>
    <p:sldMasterId id="2147483843" r:id="rId12"/>
    <p:sldMasterId id="2147483675" r:id="rId13"/>
    <p:sldMasterId id="2147483701" r:id="rId14"/>
    <p:sldMasterId id="2147483789" r:id="rId15"/>
    <p:sldMasterId id="2147483793" r:id="rId16"/>
    <p:sldMasterId id="2147483785" r:id="rId17"/>
    <p:sldMasterId id="2147483797" r:id="rId18"/>
    <p:sldMasterId id="2147483728" r:id="rId19"/>
    <p:sldMasterId id="2147483736" r:id="rId20"/>
    <p:sldMasterId id="2147483850" r:id="rId21"/>
    <p:sldMasterId id="2147483833" r:id="rId22"/>
    <p:sldMasterId id="2147483838" r:id="rId23"/>
    <p:sldMasterId id="2147483846" r:id="rId24"/>
    <p:sldMasterId id="2147483776" r:id="rId25"/>
    <p:sldMasterId id="2147483825" r:id="rId26"/>
    <p:sldMasterId id="2147483829" r:id="rId27"/>
  </p:sldMasterIdLst>
  <p:notesMasterIdLst>
    <p:notesMasterId r:id="rId53"/>
  </p:notesMasterIdLst>
  <p:sldIdLst>
    <p:sldId id="256" r:id="rId28"/>
    <p:sldId id="312" r:id="rId29"/>
    <p:sldId id="266" r:id="rId30"/>
    <p:sldId id="352" r:id="rId31"/>
    <p:sldId id="353" r:id="rId32"/>
    <p:sldId id="274" r:id="rId33"/>
    <p:sldId id="344" r:id="rId34"/>
    <p:sldId id="315" r:id="rId35"/>
    <p:sldId id="316" r:id="rId36"/>
    <p:sldId id="347" r:id="rId37"/>
    <p:sldId id="349" r:id="rId38"/>
    <p:sldId id="339" r:id="rId39"/>
    <p:sldId id="351" r:id="rId40"/>
    <p:sldId id="279" r:id="rId41"/>
    <p:sldId id="284" r:id="rId42"/>
    <p:sldId id="286" r:id="rId43"/>
    <p:sldId id="287" r:id="rId44"/>
    <p:sldId id="341" r:id="rId45"/>
    <p:sldId id="302" r:id="rId46"/>
    <p:sldId id="307" r:id="rId47"/>
    <p:sldId id="336" r:id="rId48"/>
    <p:sldId id="314" r:id="rId49"/>
    <p:sldId id="310" r:id="rId50"/>
    <p:sldId id="305" r:id="rId51"/>
    <p:sldId id="308" r:id="rId52"/>
  </p:sldIdLst>
  <p:sldSz cx="18288000" cy="10287000"/>
  <p:notesSz cx="6858000" cy="9144000"/>
  <p:embeddedFontLst>
    <p:embeddedFont>
      <p:font typeface="Tahoma" panose="020B0604030504040204" pitchFamily="34" charset="0"/>
      <p:regular r:id="rId54"/>
      <p:bold r:id="rId55"/>
    </p:embeddedFont>
    <p:embeddedFont>
      <p:font typeface="Verdana" panose="020B0604030504040204" pitchFamily="34" charset="0"/>
      <p:regular r:id="rId56"/>
      <p:bold r:id="rId57"/>
      <p:italic r:id="rId58"/>
      <p:boldItalic r:id="rId5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32749"/>
    <a:srgbClr val="C1CAFF"/>
    <a:srgbClr val="B5CDFF"/>
    <a:srgbClr val="4B2E91"/>
    <a:srgbClr val="FFBB00"/>
    <a:srgbClr val="D32C95"/>
    <a:srgbClr val="E10F5B"/>
    <a:srgbClr val="FF4500"/>
    <a:srgbClr val="02BBA5"/>
    <a:srgbClr val="B900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5758FB7-9AC5-4552-8A53-C91805E547FA}" styleName="Themed Style 1 - Accent 5">
    <a:tblBg>
      <a:fillRef idx="2">
        <a:schemeClr val="accent5"/>
      </a:fillRef>
      <a:effectRef idx="1">
        <a:schemeClr val="accent5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Ref idx="1">
              <a:schemeClr val="accent5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5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  <a:fill>
          <a:solidFill>
            <a:schemeClr val="accent5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5"/>
            </a:lnRef>
          </a:left>
          <a:right>
            <a:lnRef idx="2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Ref idx="1">
              <a:schemeClr val="accent5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2">
              <a:schemeClr val="accent5"/>
            </a:lnRef>
          </a:top>
          <a:bottom>
            <a:lnRef idx="2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5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571" autoAdjust="0"/>
    <p:restoredTop sz="94444" autoAdjust="0"/>
  </p:normalViewPr>
  <p:slideViewPr>
    <p:cSldViewPr>
      <p:cViewPr>
        <p:scale>
          <a:sx n="46" d="100"/>
          <a:sy n="46" d="100"/>
        </p:scale>
        <p:origin x="808" y="100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Master" Target="slideMasters/slideMaster18.xml"/><Relationship Id="rId26" Type="http://schemas.openxmlformats.org/officeDocument/2006/relationships/slideMaster" Target="slideMasters/slideMaster26.xml"/><Relationship Id="rId39" Type="http://schemas.openxmlformats.org/officeDocument/2006/relationships/slide" Target="slides/slide12.xml"/><Relationship Id="rId21" Type="http://schemas.openxmlformats.org/officeDocument/2006/relationships/slideMaster" Target="slideMasters/slideMaster21.xml"/><Relationship Id="rId34" Type="http://schemas.openxmlformats.org/officeDocument/2006/relationships/slide" Target="slides/slide7.xml"/><Relationship Id="rId42" Type="http://schemas.openxmlformats.org/officeDocument/2006/relationships/slide" Target="slides/slide15.xml"/><Relationship Id="rId47" Type="http://schemas.openxmlformats.org/officeDocument/2006/relationships/slide" Target="slides/slide20.xml"/><Relationship Id="rId50" Type="http://schemas.openxmlformats.org/officeDocument/2006/relationships/slide" Target="slides/slide23.xml"/><Relationship Id="rId55" Type="http://schemas.openxmlformats.org/officeDocument/2006/relationships/font" Target="fonts/font2.fntdata"/><Relationship Id="rId63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Master" Target="slideMasters/slideMaster16.xml"/><Relationship Id="rId29" Type="http://schemas.openxmlformats.org/officeDocument/2006/relationships/slide" Target="slides/slide2.xml"/><Relationship Id="rId11" Type="http://schemas.openxmlformats.org/officeDocument/2006/relationships/slideMaster" Target="slideMasters/slideMaster11.xml"/><Relationship Id="rId24" Type="http://schemas.openxmlformats.org/officeDocument/2006/relationships/slideMaster" Target="slideMasters/slideMaster24.xml"/><Relationship Id="rId32" Type="http://schemas.openxmlformats.org/officeDocument/2006/relationships/slide" Target="slides/slide5.xml"/><Relationship Id="rId37" Type="http://schemas.openxmlformats.org/officeDocument/2006/relationships/slide" Target="slides/slide10.xml"/><Relationship Id="rId40" Type="http://schemas.openxmlformats.org/officeDocument/2006/relationships/slide" Target="slides/slide13.xml"/><Relationship Id="rId45" Type="http://schemas.openxmlformats.org/officeDocument/2006/relationships/slide" Target="slides/slide18.xml"/><Relationship Id="rId53" Type="http://schemas.openxmlformats.org/officeDocument/2006/relationships/notesMaster" Target="notesMasters/notesMaster1.xml"/><Relationship Id="rId58" Type="http://schemas.openxmlformats.org/officeDocument/2006/relationships/font" Target="fonts/font5.fntdata"/><Relationship Id="rId5" Type="http://schemas.openxmlformats.org/officeDocument/2006/relationships/slideMaster" Target="slideMasters/slideMaster5.xml"/><Relationship Id="rId61" Type="http://schemas.openxmlformats.org/officeDocument/2006/relationships/viewProps" Target="viewProps.xml"/><Relationship Id="rId19" Type="http://schemas.openxmlformats.org/officeDocument/2006/relationships/slideMaster" Target="slideMasters/slideMaster19.xml"/><Relationship Id="rId14" Type="http://schemas.openxmlformats.org/officeDocument/2006/relationships/slideMaster" Target="slideMasters/slideMaster14.xml"/><Relationship Id="rId22" Type="http://schemas.openxmlformats.org/officeDocument/2006/relationships/slideMaster" Target="slideMasters/slideMaster22.xml"/><Relationship Id="rId27" Type="http://schemas.openxmlformats.org/officeDocument/2006/relationships/slideMaster" Target="slideMasters/slideMaster27.xml"/><Relationship Id="rId30" Type="http://schemas.openxmlformats.org/officeDocument/2006/relationships/slide" Target="slides/slide3.xml"/><Relationship Id="rId35" Type="http://schemas.openxmlformats.org/officeDocument/2006/relationships/slide" Target="slides/slide8.xml"/><Relationship Id="rId43" Type="http://schemas.openxmlformats.org/officeDocument/2006/relationships/slide" Target="slides/slide16.xml"/><Relationship Id="rId48" Type="http://schemas.openxmlformats.org/officeDocument/2006/relationships/slide" Target="slides/slide21.xml"/><Relationship Id="rId56" Type="http://schemas.openxmlformats.org/officeDocument/2006/relationships/font" Target="fonts/font3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24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Master" Target="slideMasters/slideMaster17.xml"/><Relationship Id="rId25" Type="http://schemas.openxmlformats.org/officeDocument/2006/relationships/slideMaster" Target="slideMasters/slideMaster25.xml"/><Relationship Id="rId33" Type="http://schemas.openxmlformats.org/officeDocument/2006/relationships/slide" Target="slides/slide6.xml"/><Relationship Id="rId38" Type="http://schemas.openxmlformats.org/officeDocument/2006/relationships/slide" Target="slides/slide11.xml"/><Relationship Id="rId46" Type="http://schemas.openxmlformats.org/officeDocument/2006/relationships/slide" Target="slides/slide19.xml"/><Relationship Id="rId59" Type="http://schemas.openxmlformats.org/officeDocument/2006/relationships/font" Target="fonts/font6.fntdata"/><Relationship Id="rId20" Type="http://schemas.openxmlformats.org/officeDocument/2006/relationships/slideMaster" Target="slideMasters/slideMaster20.xml"/><Relationship Id="rId41" Type="http://schemas.openxmlformats.org/officeDocument/2006/relationships/slide" Target="slides/slide14.xml"/><Relationship Id="rId54" Type="http://schemas.openxmlformats.org/officeDocument/2006/relationships/font" Target="fonts/font1.fntdata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Master" Target="slideMasters/slideMaster15.xml"/><Relationship Id="rId23" Type="http://schemas.openxmlformats.org/officeDocument/2006/relationships/slideMaster" Target="slideMasters/slideMaster23.xml"/><Relationship Id="rId28" Type="http://schemas.openxmlformats.org/officeDocument/2006/relationships/slide" Target="slides/slide1.xml"/><Relationship Id="rId36" Type="http://schemas.openxmlformats.org/officeDocument/2006/relationships/slide" Target="slides/slide9.xml"/><Relationship Id="rId49" Type="http://schemas.openxmlformats.org/officeDocument/2006/relationships/slide" Target="slides/slide22.xml"/><Relationship Id="rId57" Type="http://schemas.openxmlformats.org/officeDocument/2006/relationships/font" Target="fonts/font4.fntdata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4.xml"/><Relationship Id="rId44" Type="http://schemas.openxmlformats.org/officeDocument/2006/relationships/slide" Target="slides/slide17.xml"/><Relationship Id="rId52" Type="http://schemas.openxmlformats.org/officeDocument/2006/relationships/slide" Target="slides/slide25.xml"/><Relationship Id="rId60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A7B886-C4DC-8749-AEF6-1C4927E1A515}" type="datetimeFigureOut">
              <a:rPr lang="en-US" smtClean="0"/>
              <a:t>8/19/25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24535F-3E69-554D-BB51-551A23F5C10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474458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624535F-3E69-554D-BB51-551A23F5C10E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8132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F06B9A-F06A-CDA3-A9FD-8A0982DBE3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C73D54-1F33-C2F8-6893-2D829A4EA2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C9657-5A81-D642-9ADA-173264DDCD82}" type="datetimeFigureOut">
              <a:rPr lang="en-US" smtClean="0"/>
              <a:t>8/19/25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1BB00CB-EDD4-BC9D-9594-1D2D7DDC35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4BE49E4-F691-ED74-31DD-380F9C12A6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37F9F-E81C-1C42-BD42-CC419C022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6592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5F325E-0982-FAA3-C908-C0AA1352E6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3EBA319-92BA-A2B8-8DE6-25F807E8AE9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846DAB-E84E-20DC-52DD-0C0EE5D9C7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9A62-D128-D648-9745-33A9BE89C946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6DB5FD-DD1E-D0B4-BB6F-D7F8FD89DC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E379C39-102D-461F-1102-6C02C93F75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3CC0F-2191-3F41-A15E-769FFF1D7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95758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4A8A5E-3F46-D8CE-4962-0DC7EE5252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67D5324-5633-EB9C-8EC9-9EA912BA83D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63783E-6DF6-EDDC-E786-A3A2B84C48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9A62-D128-D648-9745-33A9BE89C946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935703D-FD81-394C-B1F6-7C5564CE4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A5D297-916D-2301-831D-0972CA2966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3CC0F-2191-3F41-A15E-769FFF1D7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9669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B4D746-C73E-24C1-3647-B914F72D99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85241A0-4DE2-8952-E066-ECF8BC55B20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28CB19-C78B-AF8A-5B1D-CA1BA461B8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459A62-D128-D648-9745-33A9BE89C946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6071E6-D40D-F080-A3B7-A157541688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74829E-31D0-4B9E-C6E3-B384F84262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F3CC0F-2191-3F41-A15E-769FFF1D789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34387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3E4B8-4124-723B-1563-8BA4C5C45AC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6F879C4-27BF-1458-4983-9C365B540FA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46861B-54E7-0C5C-9EE0-AEC80034AA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BD5E0-529F-6641-B033-3C7EBF690461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FDF199-1689-680F-76F5-2348E7F00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70C5D46-1560-8D96-E93C-EF94679C3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BEE90-0CE2-9740-B3D7-C0BFC7C17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986503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6CAA2B-8307-77A4-27ED-297AC908B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8A8624F-9506-BE20-E9CA-830243DD49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9E901BE-1971-7678-F372-9920ADE2A3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BD5E0-529F-6641-B033-3C7EBF690461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B36BF3-8607-6454-FA7E-8FA8EB853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F7B476-B600-3C16-CF7D-FEBFA5E0F3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BEE90-0CE2-9740-B3D7-C0BFC7C17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6822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929C44-582E-7A5D-4314-7203D77384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1951EC9-01A7-1C9D-A561-CE6673B16B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54E54CA-5396-47CA-2A42-B8F96670C6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7BD5E0-529F-6641-B033-3C7EBF690461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9B717A9-2ADC-87D4-B251-160F69FC6D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EC40A6-22FC-C16C-8D56-AA34C7CBE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E4BEE90-0CE2-9740-B3D7-C0BFC7C176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00107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B4F60-79AC-37C1-2F52-9015E701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5CDE4-4039-6724-EE4E-C842665E8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443DC5-0E1B-4AB0-3F02-0CE754B09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EC92F-B32B-BF49-85A6-76F4FC114BAC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01755-240D-BF62-D924-C5C6271ED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9A50D-09C5-BC4C-5DE6-5C169F504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A525-10AC-5542-B700-EC492BB5E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78991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B29A2-C188-77DF-4ECE-11F2A3B6B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F0E48-3D45-D37E-D66D-32DC507B7C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DA5615-C918-BF14-B7EC-972ED7CDB5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C73F97-44CA-C771-2426-33E8C2CAD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EC92F-B32B-BF49-85A6-76F4FC114BAC}" type="datetimeFigureOut">
              <a:rPr lang="en-US" smtClean="0"/>
              <a:t>8/19/25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878AB9-32B6-1FE8-9889-400F91AE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E2125-65CF-8549-DEC1-F0D1C9CEA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A525-10AC-5542-B700-EC492BB5E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5106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6434F-4CCE-0289-1198-D3AF6CE8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ABA353-817C-CB3B-238E-564626B75F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0BF99D-3C40-D870-ACBF-AEBCFFA398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E8F8D0-B93D-BA8D-EA03-B1C462EE8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EC92F-B32B-BF49-85A6-76F4FC114BAC}" type="datetimeFigureOut">
              <a:rPr lang="en-US" smtClean="0"/>
              <a:t>8/19/25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47837D-E9EB-70E7-AAD0-2B60CCF8D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9E9B1E-1E5E-6F80-338B-955B851E7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A525-10AC-5542-B700-EC492BB5E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632283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BB4F60-79AC-37C1-2F52-9015E7013E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B85CDE4-4039-6724-EE4E-C842665E8E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2443DC5-0E1B-4AB0-3F02-0CE754B099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EC92F-B32B-BF49-85A6-76F4FC114BAC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F01755-240D-BF62-D924-C5C6271EDB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4A9A50D-09C5-BC4C-5DE6-5C169F5046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A525-10AC-5542-B700-EC492BB5E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47567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DB29A2-C188-77DF-4ECE-11F2A3B6BC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1F0E48-3D45-D37E-D66D-32DC507B7CD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BDA5615-C918-BF14-B7EC-972ED7CDB5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4C73F97-44CA-C771-2426-33E8C2CAD2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EC92F-B32B-BF49-85A6-76F4FC114BAC}" type="datetimeFigureOut">
              <a:rPr lang="en-US" smtClean="0"/>
              <a:t>8/19/25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8878AB9-32B6-1FE8-9889-400F91AEA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7E2125-65CF-8549-DEC1-F0D1C9CEAD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A525-10AC-5542-B700-EC492BB5E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84647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6434F-4CCE-0289-1198-D3AF6CE82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60475" y="547688"/>
            <a:ext cx="15773400" cy="1989137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3ABA353-817C-CB3B-238E-564626B75F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60475" y="2522538"/>
            <a:ext cx="7735888" cy="1235075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40BF99D-3C40-D870-ACBF-AEBCFFA3988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260475" y="3757613"/>
            <a:ext cx="7735888" cy="5527675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1E8F8D0-B93D-BA8D-EA03-B1C462EE8A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1EC92F-B32B-BF49-85A6-76F4FC114BAC}" type="datetimeFigureOut">
              <a:rPr lang="en-US" smtClean="0"/>
              <a:t>8/19/25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A47837D-E9EB-70E7-AAD0-2B60CCF8D5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9E9B1E-1E5E-6F80-338B-955B851E7A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31A525-10AC-5542-B700-EC492BB5E84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95308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3C590A-57BC-FEE3-588C-6B45DFB41E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D13C7D0-6202-107B-61E0-BB544C3A89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951DAA-17B9-34A3-FB77-BE58ADA9C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EF1AE-C8A2-E046-89AB-2DABAD1F35DE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3146F4-4739-1543-A93D-D0757C5810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9428F2-94D5-1455-59DB-464CCDF1AA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DF981-8B96-3A48-80F3-4D6E98246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56968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646BD6-CBB6-9DBA-F95C-9AF447E0C8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CB3EB6-338B-32BC-5866-E2C4251821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61B89-E6B0-F5C6-E69D-1549380F6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EF1AE-C8A2-E046-89AB-2DABAD1F35DE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C40326-A01C-F8FF-DD69-144C15EE20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A2935D-D44E-7B6F-17FD-C36908144A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DF981-8B96-3A48-80F3-4D6E98246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70797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82C72A-8941-CCB3-D291-920CCAEFBA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73BEA8D-2F34-E105-33C2-90649B8326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267965-5B49-6F7C-0DA3-14B373C6DA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25EF1AE-C8A2-E046-89AB-2DABAD1F35DE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3E037C-0D0B-918E-4F62-13DE8A89C8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27182C-9F08-E963-9C30-5540874BA7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1DF981-8B96-3A48-80F3-4D6E98246D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218638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B79C4-FC24-9435-A448-30894A480F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115EBA-8560-6FA1-0D19-264103BEA4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CAD52-2F43-88F3-229A-8D7D585B1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E076-646C-1E46-B724-316B36C6E6F9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BB473-A7EC-1B9C-BB40-5D02AFB69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EAD60-7F07-35BD-2F79-3FE126151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8EFE-88DA-AD4C-BB25-CBC07D71A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54542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A131E-3752-109A-6FC6-028F0854F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D5BCB-5B2C-C487-10A7-FCE6DC14E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EA3EB-9193-D484-1E9A-3FBD0556C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E076-646C-1E46-B724-316B36C6E6F9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624A1-35FA-28A5-DA4B-1F117FFF4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E2F19B-29EA-8A72-F8CE-EA308F4C1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8EFE-88DA-AD4C-BB25-CBC07D71A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75573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C58E8-9A08-14CC-4F4B-8078557FB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5CF0F6-0264-E55A-FE81-7EA5F8FA2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4633A-3255-B196-7EC8-A38BE4720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E076-646C-1E46-B724-316B36C6E6F9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955BDC-3C7C-1FA6-E6C7-0CE1A4768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37173D-BFAF-F156-15F8-F6A7B17EB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8EFE-88DA-AD4C-BB25-CBC07D71A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74788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EB79C4-FC24-9435-A448-30894A480F1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115EBA-8560-6FA1-0D19-264103BEA44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B9CAD52-2F43-88F3-229A-8D7D585B10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E076-646C-1E46-B724-316B36C6E6F9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5CBB473-A7EC-1B9C-BB40-5D02AFB695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EAD60-7F07-35BD-2F79-3FE126151C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8EFE-88DA-AD4C-BB25-CBC07D71A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46814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8/19/25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BA131E-3752-109A-6FC6-028F0854F2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1D5BCB-5B2C-C487-10A7-FCE6DC14EA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6EA3EB-9193-D484-1E9A-3FBD0556CE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E076-646C-1E46-B724-316B36C6E6F9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624A1-35FA-28A5-DA4B-1F117FFF49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E2F19B-29EA-8A72-F8CE-EA308F4C16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8EFE-88DA-AD4C-BB25-CBC07D71A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35818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EC58E8-9A08-14CC-4F4B-8078557FBF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15CF0F6-0264-E55A-FE81-7EA5F8FA24D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BA4633A-3255-B196-7EC8-A38BE4720E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DAE076-646C-1E46-B724-316B36C6E6F9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955BDC-3C7C-1FA6-E6C7-0CE1A4768C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37173D-BFAF-F156-15F8-F6A7B17EBB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7E8EFE-88DA-AD4C-BB25-CBC07D71A9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473552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A9011-BB1A-B415-59E2-07F7EB5A66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9DFC5C-FF87-2FD6-20CF-3F675CFF56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DBA84-3026-0B3D-6D94-376DCC53C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31C-D623-5A42-AF7D-B45B1E6E1FE5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28AD9-D417-F387-F588-1D46D6C2D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36F0C-0F74-9EDE-04FB-42AF57279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16292-6DE9-5046-8823-560C86491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4583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52213-54B0-DFA5-4A11-684456EA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03002-31C9-2597-4BD2-17178549D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1E025-2F7D-25B6-53DE-1AF963186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31C-D623-5A42-AF7D-B45B1E6E1FE5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D768A-C6EB-FEC9-F6B6-F56CBFE2E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1E09D-7617-D1B3-6185-36ECA6960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16292-6DE9-5046-8823-560C86491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260357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7D8B64-4D21-4102-7187-C86EFD3306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B1D959-CAF3-A512-A9DB-0DF87893C38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138E90B-4446-92DA-18CE-1AA9A34D8EB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3D721E-D173-AFD6-44B6-49D4B5A30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31C-D623-5A42-AF7D-B45B1E6E1FE5}" type="datetimeFigureOut">
              <a:rPr lang="en-US" smtClean="0"/>
              <a:t>8/19/25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67F9369-A43F-45E9-57E3-A30489BD33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135456-5CB1-DA49-43C7-CA47C8F197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16292-6DE9-5046-8823-560C86491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4410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A9011-BB1A-B415-59E2-07F7EB5A66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C9DFC5C-FF87-2FD6-20CF-3F675CFF56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4DBA84-3026-0B3D-6D94-376DCC53C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31C-D623-5A42-AF7D-B45B1E6E1FE5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628AD9-D417-F387-F588-1D46D6C2D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0036F0C-0F74-9EDE-04FB-42AF57279D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16292-6DE9-5046-8823-560C86491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0554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852213-54B0-DFA5-4A11-684456EAE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8503002-31C9-2597-4BD2-17178549D3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C1E025-2F7D-25B6-53DE-1AF9631864D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F0F31C-D623-5A42-AF7D-B45B1E6E1FE5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AD768A-C6EB-FEC9-F6B6-F56CBFE2EA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91E09D-7617-D1B3-6185-36ECA6960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416292-6DE9-5046-8823-560C864919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695140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05C077-E0FA-A8FC-EA0B-16FCB783CB3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EB8EE9B-FA48-D5F4-0681-44F1248A01F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4FB425-1A93-5EF5-09CD-5110A39ECC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9D3AA-D297-8A43-9D88-3D9B9B697134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6FA8E41-7C5C-387B-0D10-BA76A73FCF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243B912-C31D-0989-C6F7-5DB0CEBA93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DAE99-DD55-7045-9172-EECC139B0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41387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618F8A-6890-0A7A-02A7-4B90D51FC0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66E9B6-0E19-8C55-7463-BB513781D7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0143EE-AC79-6617-7CCC-BCFD5CE461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9D3AA-D297-8A43-9D88-3D9B9B697134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D500BE-5081-1C57-8920-4EC65F983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40513CC-4EDE-3D54-58F2-0B9D519CEB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DAE99-DD55-7045-9172-EECC139B0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109397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8E5F262-560F-F9B4-6769-54B1E91B23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7235A1A-0DE8-BAF6-FCE0-74FC0ACAC5A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8D3AF0-6817-2FE5-F335-0A789E764C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19D3AA-D297-8A43-9D88-3D9B9B697134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40F05B-4726-BC68-D810-457B1353E4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08CF51-E1A1-9D40-22F8-2543478852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DDAE99-DD55-7045-9172-EECC139B08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529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35E14B-CD01-749F-771E-B13423744B4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6E57883-8895-0214-863E-9B89B3DA080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35D25B-FDAC-B095-DA0B-A4B9ACD088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739C1-C3C2-AB45-8221-4B1AE8BE01B1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1C5B944-CC3F-F3F1-9527-0CD26880F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0BC4A1-4156-EA8C-E0DB-F893F09351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85378-935F-414E-8EC7-2D1017996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129681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B4848-E7C4-749A-C71B-0B78CC4E1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A50B4E-1582-4DC6-B4F9-514213EF54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EF869-EB50-276F-AAA5-480D4980B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47558-8692-EFA9-2E1C-73DAD6C91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A4807-EE01-17E7-B1AB-6D43386D7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30683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1E174-0D82-F9C7-7AB8-F760DF025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990B3-66A3-CAA7-28C2-D69968DE6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354F8-4B26-2A30-DB97-28CF4E783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985E9-D81B-44F4-5C4C-7D24B3C3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C54DE-60D5-B30B-BBC7-49929EACD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52869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83D0A-E96A-0816-D036-09ADC33F9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22521-8CF0-55D4-C4E5-5F5A52159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2D17A-4C05-16D2-B00F-6B833EC7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7E5C0-2E29-85C8-EF02-0A846BDDA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73087-DA29-1182-0466-FDFC6C228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027285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B4848-E7C4-749A-C71B-0B78CC4E1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A50B4E-1582-4DC6-B4F9-514213EF54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EF869-EB50-276F-AAA5-480D4980B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47558-8692-EFA9-2E1C-73DAD6C91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A4807-EE01-17E7-B1AB-6D43386D7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7323153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1E174-0D82-F9C7-7AB8-F760DF025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990B3-66A3-CAA7-28C2-D69968DE6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354F8-4B26-2A30-DB97-28CF4E783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985E9-D81B-44F4-5C4C-7D24B3C3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C54DE-60D5-B30B-BBC7-49929EACD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679257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83D0A-E96A-0816-D036-09ADC33F9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22521-8CF0-55D4-C4E5-5F5A52159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2D17A-4C05-16D2-B00F-6B833EC7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7E5C0-2E29-85C8-EF02-0A846BDDA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73087-DA29-1182-0466-FDFC6C228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29566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B4848-E7C4-749A-C71B-0B78CC4E1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A50B4E-1582-4DC6-B4F9-514213EF54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EF869-EB50-276F-AAA5-480D4980B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47558-8692-EFA9-2E1C-73DAD6C91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A4807-EE01-17E7-B1AB-6D43386D7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749556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1E174-0D82-F9C7-7AB8-F760DF025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990B3-66A3-CAA7-28C2-D69968DE6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354F8-4B26-2A30-DB97-28CF4E783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985E9-D81B-44F4-5C4C-7D24B3C3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C54DE-60D5-B30B-BBC7-49929EACD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18009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83D0A-E96A-0816-D036-09ADC33F9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22521-8CF0-55D4-C4E5-5F5A52159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2D17A-4C05-16D2-B00F-6B833EC7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7E5C0-2E29-85C8-EF02-0A846BDDA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73087-DA29-1182-0466-FDFC6C228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029904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B4848-E7C4-749A-C71B-0B78CC4E1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A50B4E-1582-4DC6-B4F9-514213EF54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EF869-EB50-276F-AAA5-480D4980B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47558-8692-EFA9-2E1C-73DAD6C91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A4807-EE01-17E7-B1AB-6D43386D7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78992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E06FD-466D-5969-0BBA-96FB461FA4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B45CF05-E671-8E20-5FF7-9C99B9F6B6E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FF45B81-BD04-8E53-4765-53F3916D5B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739C1-C3C2-AB45-8221-4B1AE8BE01B1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6CA201-45D8-5A95-D0D4-5F4243ABF4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A85696-13A6-C368-9B73-9630BA319E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85378-935F-414E-8EC7-2D1017996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4203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1E174-0D82-F9C7-7AB8-F760DF025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990B3-66A3-CAA7-28C2-D69968DE6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354F8-4B26-2A30-DB97-28CF4E783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985E9-D81B-44F4-5C4C-7D24B3C3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C54DE-60D5-B30B-BBC7-49929EACD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469647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83D0A-E96A-0816-D036-09ADC33F9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22521-8CF0-55D4-C4E5-5F5A52159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2D17A-4C05-16D2-B00F-6B833EC7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7E5C0-2E29-85C8-EF02-0A846BDDA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73087-DA29-1182-0466-FDFC6C228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5175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CB4848-E7C4-749A-C71B-0B78CC4E17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DA50B4E-1582-4DC6-B4F9-514213EF54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FEF869-EB50-276F-AAA5-480D4980BD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47558-8692-EFA9-2E1C-73DAD6C91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FA4807-EE01-17E7-B1AB-6D43386D76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708788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421E174-0D82-F9C7-7AB8-F760DF0257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0990B3-66A3-CAA7-28C2-D69968DE60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354F8-4B26-2A30-DB97-28CF4E7830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C985E9-D81B-44F4-5C4C-7D24B3C3C3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1FC54DE-60D5-B30B-BBC7-49929EACD4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388231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983D0A-E96A-0816-D036-09ADC33F96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622521-8CF0-55D4-C4E5-5F5A52159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12D17A-4C05-16D2-B00F-6B833EC775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FC9B5DB-95ED-294A-950A-B6913145CDEF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47E5C0-2E29-85C8-EF02-0A846BDDA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A73087-DA29-1182-0466-FDFC6C228E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378952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E94A6-0A64-412B-E71D-45180A5864D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E344E6E-0F6F-3A3C-E18D-3FAE95767B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80B99E-0746-7C1C-7984-0500302233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A486E-7D80-3F4B-9833-F0EAD678223C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492664-377A-3649-83B6-EB53C17E57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A3C0AF-FA88-4268-FD27-167684DC6B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0B09-B945-A74D-AF74-29E68577E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6059292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F67858-1F49-DF08-0015-39E0F3112D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7B64F63-EA7E-BF6A-AD60-27945BC400A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F9F9039-0B97-1541-C790-E967D5561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A486E-7D80-3F4B-9833-F0EAD678223C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22BB123-46CE-6572-3DE4-89A2E080E3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CD1F381-F6ED-CBA8-67C5-E1908A8B6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0B09-B945-A74D-AF74-29E68577E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326122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58AEB7B-FB19-673A-D446-AD94E436CF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974BC0-630B-92C7-A391-1B31A14C506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E5FA77A-48E5-4156-2D48-1016883E8AC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4D8DACA-0DCD-F151-01A6-D1B2C5EB7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9A486E-7D80-3F4B-9833-F0EAD678223C}" type="datetimeFigureOut">
              <a:rPr lang="en-US" smtClean="0"/>
              <a:t>8/19/25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70AE6B-BD9E-1386-9189-A7EA5D84FF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C8FEEE4-1504-9C0A-0212-592350867D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F90B09-B945-A74D-AF74-29E68577E0C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9699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9A060-4DDD-B9E6-C341-17198A648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A7567F-5485-F146-D73B-E034978EC6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79399-B529-E537-7247-FC8073AD8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4CD48-4EE0-474A-ACAC-6D2DEAABFA77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CA32B-F23C-43A1-3775-7EF1BB41E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98D14-5D40-C57F-C78F-DAA01FD8F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407B9-0828-9C40-9220-F7D049EC1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8457739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6A85E-9C73-C071-7EBF-3A28E596E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A10C4-21E7-B50D-F391-A77F810A5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72393-E1A6-A674-9378-ECB05E982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4CD48-4EE0-474A-ACAC-6D2DEAABFA77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42C5C-678B-4CFB-718B-2320A4E65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F3BAC9-0D55-889D-56CE-4B0D6495F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407B9-0828-9C40-9220-F7D049EC1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591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0CDD92-CC39-B773-EB20-D8BB6E5710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CF1094E-A21F-15A2-7960-3C6E02B3E1B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2257EFD-F740-60AF-F877-4779350083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48DB6DF-34DA-0D58-238C-D8928E024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64739C1-C3C2-AB45-8221-4B1AE8BE01B1}" type="datetimeFigureOut">
              <a:rPr lang="en-US" smtClean="0"/>
              <a:t>8/19/25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A88EF53-FDAF-ADB2-948B-9846F2C9FF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E254BC-034A-CACF-7D76-77AADBC301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85378-935F-414E-8EC7-2D10179964B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29611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8C1A0-C6C6-618D-4F26-5272F5717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573E49-61A2-7D09-D809-A6316F141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CA4ED-A829-4FFC-5BAE-B559D19B8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4CD48-4EE0-474A-ACAC-6D2DEAABFA77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8189A1-2358-D855-1944-F9856DA0E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C0138-182A-446F-8C21-9C92A3329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407B9-0828-9C40-9220-F7D049EC1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64288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9A060-4DDD-B9E6-C341-17198A648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A7567F-5485-F146-D73B-E034978EC6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79399-B529-E537-7247-FC8073AD8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4CD48-4EE0-474A-ACAC-6D2DEAABFA77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CA32B-F23C-43A1-3775-7EF1BB41E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398D14-5D40-C57F-C78F-DAA01FD8FF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407B9-0828-9C40-9220-F7D049EC1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5572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6A85E-9C73-C071-7EBF-3A28E596E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A10C4-21E7-B50D-F391-A77F810A5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72393-E1A6-A674-9378-ECB05E982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4CD48-4EE0-474A-ACAC-6D2DEAABFA77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42C5C-678B-4CFB-718B-2320A4E65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F3BAC9-0D55-889D-56CE-4B0D6495F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407B9-0828-9C40-9220-F7D049EC1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224515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8C1A0-C6C6-618D-4F26-5272F5717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573E49-61A2-7D09-D809-A6316F141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CA4ED-A829-4FFC-5BAE-B559D19B8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4CD48-4EE0-474A-ACAC-6D2DEAABFA77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8189A1-2358-D855-1944-F9856DA0E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C0138-182A-446F-8C21-9C92A3329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11407B9-0828-9C40-9220-F7D049EC1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09724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49A060-4DDD-B9E6-C341-17198A6489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8A7567F-5485-F146-D73B-E034978EC6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579399-B529-E537-7247-FC8073AD85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4CD48-4EE0-474A-ACAC-6D2DEAABFA77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A2CA32B-F23C-43A1-3775-7EF1BB41E9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62683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46A85E-9C73-C071-7EBF-3A28E596E6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A10C4-21E7-B50D-F391-A77F810A57C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AC72393-E1A6-A674-9378-ECB05E982E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4CD48-4EE0-474A-ACAC-6D2DEAABFA77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42C5C-678B-4CFB-718B-2320A4E65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F3BAC9-0D55-889D-56CE-4B0D6495F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611407B9-0828-9C40-9220-F7D049EC1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099697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5E8C1A0-C6C6-618D-4F26-5272F57172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6573E49-61A2-7D09-D809-A6316F1412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0CA4ED-A829-4FFC-5BAE-B559D19B88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4CD48-4EE0-474A-ACAC-6D2DEAABFA77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8189A1-2358-D855-1944-F9856DA0E0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8BC0138-182A-446F-8C21-9C92A3329A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/>
          <a:lstStyle/>
          <a:p>
            <a:fld id="{611407B9-0828-9C40-9220-F7D049EC11F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768941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2D1817-6B4E-10DC-380A-B4462B0A7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F6F6F0-D5F7-107A-FFD0-DE78EF0B0BF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F514D9A-5A3E-A20D-A3AD-D67E26387F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C5BAFDD-67F6-13FA-DF68-3D8491B5E9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64CD48-4EE0-474A-ACAC-6D2DEAABFA77}" type="datetimeFigureOut">
              <a:rPr lang="en-US" smtClean="0"/>
              <a:t>8/19/25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6A46D4-9BB8-7DDC-1013-8509F74472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57668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3F8473-D76A-CB9C-DA0D-E1C82D8D7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A215FC-21E3-C5C5-83B4-1473E6BBBB1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A902367-5F96-23E5-9FB0-2FAD956F87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2A187-969F-AB49-B570-76748EE28AE6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958C650-01F7-938F-5776-397F9CA942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83B573-69E8-F440-7CD4-78B72B9695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6BB1-A504-E749-8673-B68B1A905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730852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E2D233-C232-FDC7-2177-CFCD8D0DED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671EFC-B734-F82B-E72D-FF9E2BFDE4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839272-ED5F-5D8C-A0AC-43F338547C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2A187-969F-AB49-B570-76748EE28AE6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F41400-1145-AD85-95BD-416D359C5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9F81E3-A7EA-E630-1F89-40CEA1B04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6BB1-A504-E749-8673-B68B1A905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347586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63BF38-D8E3-E0A1-9AA1-F6C84D80559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C3F9ED8-A797-6AF1-ED7B-86F1577B2D0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696AF0-3B34-22D8-FDA6-C4E7578B1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C9657-5A81-D642-9ADA-173264DDCD82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B73A0E-B706-8E38-B9F3-6DCD56A7A7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65BA599-7CEF-6479-39E6-038F537B5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37F9F-E81C-1C42-BD42-CC419C022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951335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D5F418-2468-FCA2-2239-B000A71952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083D38-5CFB-649D-0106-DA3C328D697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5A44740-21BB-797B-3A3D-5AD1708F4B3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21B320-1B52-933D-15CA-A7D601F6FC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2A187-969F-AB49-B570-76748EE28AE6}" type="datetimeFigureOut">
              <a:rPr lang="en-US" smtClean="0"/>
              <a:t>8/19/25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88AB339-FBDA-BA6E-8F41-F1C3B54F1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E4AE38A-C4CD-55F6-E65E-25573FB5F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136BB1-A504-E749-8673-B68B1A9054D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686507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62A514-BD40-5AF0-5813-17976A4DA91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0F4400A-BC72-38B4-6FC7-6C025C3325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33B4C-C97E-564D-82F5-F94C26A64F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4E477-45BB-7A48-8A5D-442C5E1D5826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2AB032-849B-4F02-202E-7B70B87557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5570F8-8D2B-A4BA-F63C-3992DAE2D7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21E03-0E17-514C-B4AD-07FBA958F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74316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E24D49-1588-E5F0-6D61-1CC1D7D6D3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9A5CC3B-33FB-8134-1029-14F0ED9613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81A1B3-8C39-46CB-3203-875EF7B210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4E477-45BB-7A48-8A5D-442C5E1D5826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4480B7-941D-98D1-3DBD-3E1CAB1093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DF7359-16BC-B367-1D24-80502EF682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21E03-0E17-514C-B4AD-07FBA958F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522172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6003CC2-741F-2E53-66A7-82922AED8A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DF5B0D5-5565-B675-CC19-AF36FC3BD06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CEA69AD-8F24-DB43-B565-478150996D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4E477-45BB-7A48-8A5D-442C5E1D5826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63DAE55-D68F-598B-BA9A-87C9CD6FCA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E41001-077E-D9EB-2238-890D384D6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2221E03-0E17-514C-B4AD-07FBA958FF6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9646313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219CB-167F-F26F-FB21-071B485A58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0A212C-77D2-7E77-B406-B101FA0C29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CB096-48E7-939E-7272-031487D1D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368A-60CD-CE42-A347-A7856D0E9A9F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94ED53-E438-E830-88EC-9F7925084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D6B11-C6F7-17A7-DC62-AA8FB4C4F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DE0A4-0A1F-6B44-B290-3B0D723AD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25061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ABFF9-B32B-E222-972E-6B7A65FFB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19025-9579-936B-C632-8B44EF13BE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7B92C-644E-19C2-C272-4024926BC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368A-60CD-CE42-A347-A7856D0E9A9F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6CFCCD-F43B-008C-92BF-22E612FFB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BEF64-FC2B-82A4-901C-08BE6ADBF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DE0A4-0A1F-6B44-B290-3B0D723AD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34190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38D35-7425-D913-412D-826F836C3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37CC2E-506E-82D2-F234-B6A1BDC4C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62EF5-F728-E16F-1500-77D852E19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368A-60CD-CE42-A347-A7856D0E9A9F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AFF79-B584-DA87-0BD9-18C6B45A3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E48A67-7EE3-FA29-FDE8-CE5B6A3A3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DE0A4-0A1F-6B44-B290-3B0D723AD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8452743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219CB-167F-F26F-FB21-071B485A58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0A212C-77D2-7E77-B406-B101FA0C29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CB096-48E7-939E-7272-031487D1D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368A-60CD-CE42-A347-A7856D0E9A9F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94ED53-E438-E830-88EC-9F7925084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D6B11-C6F7-17A7-DC62-AA8FB4C4F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DE0A4-0A1F-6B44-B290-3B0D723AD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28669398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ABFF9-B32B-E222-972E-6B7A65FFB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19025-9579-936B-C632-8B44EF13BE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7B92C-644E-19C2-C272-4024926BC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368A-60CD-CE42-A347-A7856D0E9A9F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6CFCCD-F43B-008C-92BF-22E612FFB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BEF64-FC2B-82A4-901C-08BE6ADBF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DE0A4-0A1F-6B44-B290-3B0D723AD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17349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38D35-7425-D913-412D-826F836C3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37CC2E-506E-82D2-F234-B6A1BDC4C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62EF5-F728-E16F-1500-77D852E19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368A-60CD-CE42-A347-A7856D0E9A9F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AFF79-B584-DA87-0BD9-18C6B45A3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E48A67-7EE3-FA29-FDE8-CE5B6A3A3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DE0A4-0A1F-6B44-B290-3B0D723AD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91724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EF06DA-B1F1-F1C3-8394-0D6AC549E5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5507D1-49D5-DCD9-5C2A-06BA1CFCD9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62A6485-A540-192C-80FE-8C8DE054F9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C9657-5A81-D642-9ADA-173264DDCD82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0A76A9-C3F8-F41A-316C-BF11A1B47B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C5057B-A172-CDEE-936C-68D290CA3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37F9F-E81C-1C42-BD42-CC419C022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68902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2C219CB-167F-F26F-FB21-071B485A581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286000" y="1684338"/>
            <a:ext cx="13716000" cy="35814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0A212C-77D2-7E77-B406-B101FA0C294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286000" y="5403850"/>
            <a:ext cx="13716000" cy="2482850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CB096-48E7-939E-7272-031487D1D6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368A-60CD-CE42-A347-A7856D0E9A9F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94ED53-E438-E830-88EC-9F79250841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1D6B11-C6F7-17A7-DC62-AA8FB4C4F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DE0A4-0A1F-6B44-B290-3B0D723AD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601946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EABFF9-B32B-E222-972E-6B7A65FFB7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AF19025-9579-936B-C632-8B44EF13BE4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7B92C-644E-19C2-C272-4024926BC86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368A-60CD-CE42-A347-A7856D0E9A9F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6CFCCD-F43B-008C-92BF-22E612FFBE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7BEF64-FC2B-82A4-901C-08BE6ADBFE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DE0A4-0A1F-6B44-B290-3B0D723AD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15857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438D35-7425-D913-412D-826F836C3D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47775" y="2565400"/>
            <a:ext cx="15773400" cy="4278313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737CC2E-506E-82D2-F234-B6A1BDC4C9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47775" y="6884988"/>
            <a:ext cx="15773400" cy="22494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F62EF5-F728-E16F-1500-77D852E198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27368A-60CD-CE42-A347-A7856D0E9A9F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EAFF79-B584-DA87-0BD9-18C6B45A3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DE48A67-7EE3-FA29-FDE8-CE5B6A3A3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DDE0A4-0A1F-6B44-B290-3B0D723ADF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28553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2BBDED-D292-28F2-3DE7-57A11AD342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07219A-DDD6-78B4-6937-C0773C7208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2573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C1CED00-AF0E-89CA-C4BF-BD5D7CB1D4F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9220200" y="2738438"/>
            <a:ext cx="7810500" cy="6527800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8D65716-6CC6-0DE7-3326-B2874FCB5D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3C9657-5A81-D642-9ADA-173264DDCD82}" type="datetimeFigureOut">
              <a:rPr lang="en-US" smtClean="0"/>
              <a:t>8/19/25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DC46CE3-D646-3E80-93B1-677967F70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B36A5DA-F9C0-70DB-80D6-7CFEF1947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237F9F-E81C-1C42-BD42-CC419C0229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75616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.png"/><Relationship Id="rId4" Type="http://schemas.openxmlformats.org/officeDocument/2006/relationships/theme" Target="../theme/theme10.xml"/></Relationships>
</file>

<file path=ppt/slideMasters/_rels/slideMaster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3.xml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theme" Target="../theme/theme11.xml"/></Relationships>
</file>

<file path=ppt/slideMasters/_rels/slideMaster12.xml.rels><?xml version="1.0" encoding="UTF-8" standalone="yes"?>
<Relationships xmlns="http://schemas.openxmlformats.org/package/2006/relationships"><Relationship Id="rId3" Type="http://schemas.openxmlformats.org/officeDocument/2006/relationships/theme" Target="../theme/theme12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5" Type="http://schemas.openxmlformats.org/officeDocument/2006/relationships/image" Target="../media/image3.png"/><Relationship Id="rId4" Type="http://schemas.openxmlformats.org/officeDocument/2006/relationships/image" Target="../media/image14.png"/></Relationships>
</file>

<file path=ppt/slideMasters/_rels/slideMaster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7" Type="http://schemas.openxmlformats.org/officeDocument/2006/relationships/image" Target="../media/image17.png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theme" Target="../theme/theme13.xml"/></Relationships>
</file>

<file path=ppt/slideMasters/_rels/slideMaster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2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image" Target="../media/image18.png"/><Relationship Id="rId5" Type="http://schemas.openxmlformats.org/officeDocument/2006/relationships/image" Target="../media/image3.png"/><Relationship Id="rId4" Type="http://schemas.openxmlformats.org/officeDocument/2006/relationships/theme" Target="../theme/theme14.xml"/></Relationships>
</file>

<file path=ppt/slideMasters/_rels/slideMaster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4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9.png"/><Relationship Id="rId5" Type="http://schemas.openxmlformats.org/officeDocument/2006/relationships/image" Target="../media/image3.png"/><Relationship Id="rId4" Type="http://schemas.openxmlformats.org/officeDocument/2006/relationships/theme" Target="../theme/theme15.xml"/></Relationships>
</file>

<file path=ppt/slideMasters/_rels/slideMaster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8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20.png"/><Relationship Id="rId5" Type="http://schemas.openxmlformats.org/officeDocument/2006/relationships/image" Target="../media/image3.png"/><Relationship Id="rId4" Type="http://schemas.openxmlformats.org/officeDocument/2006/relationships/theme" Target="../theme/theme16.xml"/></Relationships>
</file>

<file path=ppt/slideMasters/_rels/slideMaster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19.png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image" Target="../media/image22.png"/><Relationship Id="rId5" Type="http://schemas.openxmlformats.org/officeDocument/2006/relationships/image" Target="../media/image3.png"/><Relationship Id="rId4" Type="http://schemas.openxmlformats.org/officeDocument/2006/relationships/theme" Target="../theme/theme17.xml"/></Relationships>
</file>

<file path=ppt/slideMasters/_rels/slideMaster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4.xml"/><Relationship Id="rId2" Type="http://schemas.openxmlformats.org/officeDocument/2006/relationships/slideLayout" Target="../slideLayouts/slideLayout53.xml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23.png"/><Relationship Id="rId5" Type="http://schemas.openxmlformats.org/officeDocument/2006/relationships/image" Target="../media/image3.png"/><Relationship Id="rId4" Type="http://schemas.openxmlformats.org/officeDocument/2006/relationships/theme" Target="../theme/theme18.xml"/></Relationships>
</file>

<file path=ppt/slideMasters/_rels/slideMaster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2" Type="http://schemas.openxmlformats.org/officeDocument/2006/relationships/slideLayout" Target="../slideLayouts/slideLayout56.xml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.png"/><Relationship Id="rId5" Type="http://schemas.openxmlformats.org/officeDocument/2006/relationships/image" Target="../media/image24.png"/><Relationship Id="rId4" Type="http://schemas.openxmlformats.org/officeDocument/2006/relationships/theme" Target="../theme/theme1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theme" Target="../theme/theme2.xml"/></Relationships>
</file>

<file path=ppt/slideMasters/_rels/slideMaster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0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image" Target="../media/image9.png"/><Relationship Id="rId5" Type="http://schemas.openxmlformats.org/officeDocument/2006/relationships/image" Target="../media/image25.png"/><Relationship Id="rId4" Type="http://schemas.openxmlformats.org/officeDocument/2006/relationships/theme" Target="../theme/theme20.xml"/></Relationships>
</file>

<file path=ppt/slideMasters/_rels/slideMaster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3.xml"/><Relationship Id="rId2" Type="http://schemas.openxmlformats.org/officeDocument/2006/relationships/slideLayout" Target="../slideLayouts/slideLayout62.xml"/><Relationship Id="rId1" Type="http://schemas.openxmlformats.org/officeDocument/2006/relationships/slideLayout" Target="../slideLayouts/slideLayout61.xml"/><Relationship Id="rId5" Type="http://schemas.openxmlformats.org/officeDocument/2006/relationships/image" Target="../media/image9.png"/><Relationship Id="rId4" Type="http://schemas.openxmlformats.org/officeDocument/2006/relationships/theme" Target="../theme/theme21.xml"/></Relationships>
</file>

<file path=ppt/slideMasters/_rels/slideMaster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image" Target="../media/image25.png"/><Relationship Id="rId5" Type="http://schemas.openxmlformats.org/officeDocument/2006/relationships/theme" Target="../theme/theme22.xml"/><Relationship Id="rId4" Type="http://schemas.openxmlformats.org/officeDocument/2006/relationships/slideLayout" Target="../slideLayouts/slideLayout67.xml"/></Relationships>
</file>

<file path=ppt/slideMasters/_rels/slideMaster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0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image" Target="../media/image3.png"/><Relationship Id="rId5" Type="http://schemas.openxmlformats.org/officeDocument/2006/relationships/image" Target="../media/image14.png"/><Relationship Id="rId4" Type="http://schemas.openxmlformats.org/officeDocument/2006/relationships/theme" Target="../theme/theme23.xml"/></Relationships>
</file>

<file path=ppt/slideMasters/_rels/slideMaster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3.xml"/><Relationship Id="rId2" Type="http://schemas.openxmlformats.org/officeDocument/2006/relationships/slideLayout" Target="../slideLayouts/slideLayout72.xml"/><Relationship Id="rId1" Type="http://schemas.openxmlformats.org/officeDocument/2006/relationships/slideLayout" Target="../slideLayouts/slideLayout71.xml"/><Relationship Id="rId6" Type="http://schemas.openxmlformats.org/officeDocument/2006/relationships/image" Target="../media/image9.png"/><Relationship Id="rId5" Type="http://schemas.openxmlformats.org/officeDocument/2006/relationships/image" Target="../media/image26.png"/><Relationship Id="rId4" Type="http://schemas.openxmlformats.org/officeDocument/2006/relationships/theme" Target="../theme/theme24.xml"/></Relationships>
</file>

<file path=ppt/slideMasters/_rels/slideMaster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3.png"/><Relationship Id="rId4" Type="http://schemas.openxmlformats.org/officeDocument/2006/relationships/theme" Target="../theme/theme25.xml"/></Relationships>
</file>

<file path=ppt/slideMasters/_rels/slideMaster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9.xml"/><Relationship Id="rId2" Type="http://schemas.openxmlformats.org/officeDocument/2006/relationships/slideLayout" Target="../slideLayouts/slideLayout78.xml"/><Relationship Id="rId1" Type="http://schemas.openxmlformats.org/officeDocument/2006/relationships/slideLayout" Target="../slideLayouts/slideLayout77.xml"/><Relationship Id="rId5" Type="http://schemas.openxmlformats.org/officeDocument/2006/relationships/image" Target="../media/image12.png"/><Relationship Id="rId4" Type="http://schemas.openxmlformats.org/officeDocument/2006/relationships/theme" Target="../theme/theme26.xml"/></Relationships>
</file>

<file path=ppt/slideMasters/_rels/slideMaster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2.xml"/><Relationship Id="rId2" Type="http://schemas.openxmlformats.org/officeDocument/2006/relationships/slideLayout" Target="../slideLayouts/slideLayout81.xml"/><Relationship Id="rId1" Type="http://schemas.openxmlformats.org/officeDocument/2006/relationships/slideLayout" Target="../slideLayouts/slideLayout80.xml"/><Relationship Id="rId5" Type="http://schemas.openxmlformats.org/officeDocument/2006/relationships/image" Target="../media/image3.png"/><Relationship Id="rId4" Type="http://schemas.openxmlformats.org/officeDocument/2006/relationships/theme" Target="../theme/theme27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10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6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3.png"/><Relationship Id="rId5" Type="http://schemas.openxmlformats.org/officeDocument/2006/relationships/image" Target="../media/image5.png"/><Relationship Id="rId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slideLayout" Target="../slideLayouts/slideLayout19.xml"/><Relationship Id="rId7" Type="http://schemas.openxmlformats.org/officeDocument/2006/relationships/image" Target="../media/image8.png"/><Relationship Id="rId2" Type="http://schemas.openxmlformats.org/officeDocument/2006/relationships/slideLayout" Target="../slideLayouts/slideLayout18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7.svg"/><Relationship Id="rId5" Type="http://schemas.openxmlformats.org/officeDocument/2006/relationships/image" Target="../media/image6.png"/><Relationship Id="rId4" Type="http://schemas.openxmlformats.org/officeDocument/2006/relationships/theme" Target="../theme/theme6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2.xml"/><Relationship Id="rId2" Type="http://schemas.openxmlformats.org/officeDocument/2006/relationships/slideLayout" Target="../slideLayouts/slideLayout21.xml"/><Relationship Id="rId1" Type="http://schemas.openxmlformats.org/officeDocument/2006/relationships/slideLayout" Target="../slideLayouts/slideLayout20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12.png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3.png"/><Relationship Id="rId5" Type="http://schemas.openxmlformats.org/officeDocument/2006/relationships/image" Target="../media/image11.png"/><Relationship Id="rId4" Type="http://schemas.openxmlformats.org/officeDocument/2006/relationships/theme" Target="../theme/theme8.xml"/></Relationships>
</file>

<file path=ppt/slideMasters/_rels/slideMaster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7.xml"/><Relationship Id="rId1" Type="http://schemas.openxmlformats.org/officeDocument/2006/relationships/slideLayout" Target="../slideLayouts/slideLayout26.xml"/><Relationship Id="rId6" Type="http://schemas.openxmlformats.org/officeDocument/2006/relationships/image" Target="../media/image3.png"/><Relationship Id="rId5" Type="http://schemas.openxmlformats.org/officeDocument/2006/relationships/image" Target="../media/image13.png"/><Relationship Id="rId4" Type="http://schemas.openxmlformats.org/officeDocument/2006/relationships/theme" Target="../theme/theme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8/19/25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5" r:id="rId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370E70-5F00-442A-A719-06B708F38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BC3BFE-C522-EEBF-A28B-8B33FAFF44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56CAC-AAC9-6DAD-0A29-9EDA8F40C4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DAE076-646C-1E46-B724-316B36C6E6F9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F9633-276A-1112-F1F2-32F278B98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907123-2B09-5328-7A4A-009C1AA7FA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7E8EFE-88DA-AD4C-BB25-CBC07D71A97E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EDF3B350-1418-8A58-9751-9273E6DBFCDA}"/>
              </a:ext>
            </a:extLst>
          </p:cNvPr>
          <p:cNvSpPr/>
          <p:nvPr userDrawn="1"/>
        </p:nvSpPr>
        <p:spPr>
          <a:xfrm>
            <a:off x="15832367" y="9228381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6869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CC1C72-F166-A040-8CB5-D0CCFC86D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1BC828-3496-D7D9-CE47-F4AC8499F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A01F6-660F-C8C3-9007-98E7E6B46F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F0F31C-D623-5A42-AF7D-B45B1E6E1FE5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798A0-2816-AE5F-A836-43033D72A7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54062-D27D-C36E-301B-3C5B0E54B2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416292-6DE9-5046-8823-560C864919B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Content Placeholder 4" descr="A pink circle with black border&#10;&#10;AI-generated content may be incorrect.">
            <a:extLst>
              <a:ext uri="{FF2B5EF4-FFF2-40B4-BE49-F238E27FC236}">
                <a16:creationId xmlns:a16="http://schemas.microsoft.com/office/drawing/2014/main" id="{AC5990F4-534A-E37F-02D5-0033BA2F5A74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288000" cy="10287001"/>
          </a:xfrm>
          <a:prstGeom prst="rect">
            <a:avLst/>
          </a:prstGeom>
        </p:spPr>
      </p:pic>
      <p:sp>
        <p:nvSpPr>
          <p:cNvPr id="8" name="Freeform 6">
            <a:extLst>
              <a:ext uri="{FF2B5EF4-FFF2-40B4-BE49-F238E27FC236}">
                <a16:creationId xmlns:a16="http://schemas.microsoft.com/office/drawing/2014/main" id="{44F892B4-89D0-B949-F76C-9B66E1D97EB5}"/>
              </a:ext>
            </a:extLst>
          </p:cNvPr>
          <p:cNvSpPr/>
          <p:nvPr userDrawn="1"/>
        </p:nvSpPr>
        <p:spPr>
          <a:xfrm>
            <a:off x="15832367" y="9228381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5065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9" r:id="rId1"/>
    <p:sldLayoutId id="2147483760" r:id="rId2"/>
    <p:sldLayoutId id="214748376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0CC1C72-F166-A040-8CB5-D0CCFC86D5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1BC828-3496-D7D9-CE47-F4AC8499FF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0A01F6-660F-C8C3-9007-98E7E6B46F0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5F0F31C-D623-5A42-AF7D-B45B1E6E1FE5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58798A0-2816-AE5F-A836-43033D72A75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D854062-D27D-C36E-301B-3C5B0E54B2E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8416292-6DE9-5046-8823-560C864919B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Content Placeholder 4" descr="A pink circle with black border&#10;&#10;AI-generated content may be incorrect.">
            <a:extLst>
              <a:ext uri="{FF2B5EF4-FFF2-40B4-BE49-F238E27FC236}">
                <a16:creationId xmlns:a16="http://schemas.microsoft.com/office/drawing/2014/main" id="{AC5990F4-534A-E37F-02D5-0033BA2F5A74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-1"/>
            <a:ext cx="18288000" cy="10287001"/>
          </a:xfrm>
          <a:prstGeom prst="rect">
            <a:avLst/>
          </a:prstGeom>
        </p:spPr>
      </p:pic>
      <p:sp>
        <p:nvSpPr>
          <p:cNvPr id="8" name="Freeform 6">
            <a:extLst>
              <a:ext uri="{FF2B5EF4-FFF2-40B4-BE49-F238E27FC236}">
                <a16:creationId xmlns:a16="http://schemas.microsoft.com/office/drawing/2014/main" id="{9E1F1E56-E650-7DC8-A2F9-F3BAD5006FA5}"/>
              </a:ext>
            </a:extLst>
          </p:cNvPr>
          <p:cNvSpPr/>
          <p:nvPr userDrawn="1"/>
        </p:nvSpPr>
        <p:spPr>
          <a:xfrm>
            <a:off x="15832367" y="9228381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07450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4" r:id="rId1"/>
    <p:sldLayoutId id="214748384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FA3FE1-2835-785D-C6BA-5F9784B7E4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53E0B50-8C7B-C27C-36A5-181FFC451A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E481F9-FD26-C25C-49DC-1A877B4F143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419D3AA-D297-8A43-9D88-3D9B9B697134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2479676-56C7-4A0C-D02B-D5E22DEA726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DC1F74-BB29-CBB4-0A85-EFF7740C8E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DDAE99-DD55-7045-9172-EECC139B0833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F8AD8189-2977-77F6-C190-C37D63AA4E94}"/>
              </a:ext>
            </a:extLst>
          </p:cNvPr>
          <p:cNvGrpSpPr/>
          <p:nvPr userDrawn="1"/>
        </p:nvGrpSpPr>
        <p:grpSpPr>
          <a:xfrm>
            <a:off x="9067800" y="-419100"/>
            <a:ext cx="13716000" cy="13512821"/>
            <a:chOff x="0" y="0"/>
            <a:chExt cx="812800" cy="812800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B84E102D-5084-2BFE-7C5E-72546B9BAAD8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4C2F9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E93478FD-1F1B-8A6A-F6A6-1BB8519F3E86}"/>
                </a:ext>
              </a:extLst>
            </p:cNvPr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5">
            <a:extLst>
              <a:ext uri="{FF2B5EF4-FFF2-40B4-BE49-F238E27FC236}">
                <a16:creationId xmlns:a16="http://schemas.microsoft.com/office/drawing/2014/main" id="{87FA1235-69E0-26DB-8E46-39B627E03FB2}"/>
              </a:ext>
            </a:extLst>
          </p:cNvPr>
          <p:cNvGrpSpPr/>
          <p:nvPr userDrawn="1"/>
        </p:nvGrpSpPr>
        <p:grpSpPr>
          <a:xfrm>
            <a:off x="5418284" y="4376891"/>
            <a:ext cx="12474122" cy="12474122"/>
            <a:chOff x="0" y="0"/>
            <a:chExt cx="812800" cy="812800"/>
          </a:xfrm>
        </p:grpSpPr>
        <p:sp>
          <p:nvSpPr>
            <p:cNvPr id="11" name="Freeform 6">
              <a:extLst>
                <a:ext uri="{FF2B5EF4-FFF2-40B4-BE49-F238E27FC236}">
                  <a16:creationId xmlns:a16="http://schemas.microsoft.com/office/drawing/2014/main" id="{92FF8C6D-CD38-8726-C390-F8A34F5BAE97}"/>
                </a:ext>
              </a:extLst>
            </p:cNvPr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E0105C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7">
              <a:extLst>
                <a:ext uri="{FF2B5EF4-FFF2-40B4-BE49-F238E27FC236}">
                  <a16:creationId xmlns:a16="http://schemas.microsoft.com/office/drawing/2014/main" id="{E2A14DD9-3E2B-D1DC-A30A-2049C08E5634}"/>
                </a:ext>
              </a:extLst>
            </p:cNvPr>
            <p:cNvSpPr txBox="1"/>
            <p:nvPr/>
          </p:nvSpPr>
          <p:spPr>
            <a:xfrm>
              <a:off x="76200" y="-19050"/>
              <a:ext cx="660400" cy="7556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10">
            <a:extLst>
              <a:ext uri="{FF2B5EF4-FFF2-40B4-BE49-F238E27FC236}">
                <a16:creationId xmlns:a16="http://schemas.microsoft.com/office/drawing/2014/main" id="{0B12E785-F33E-DA31-8324-B7988951277C}"/>
              </a:ext>
            </a:extLst>
          </p:cNvPr>
          <p:cNvSpPr/>
          <p:nvPr userDrawn="1"/>
        </p:nvSpPr>
        <p:spPr>
          <a:xfrm>
            <a:off x="14042170" y="4947057"/>
            <a:ext cx="4917808" cy="5534173"/>
          </a:xfrm>
          <a:custGeom>
            <a:avLst/>
            <a:gdLst/>
            <a:ahLst/>
            <a:cxnLst/>
            <a:rect l="l" t="t" r="r" b="b"/>
            <a:pathLst>
              <a:path w="4917808" h="5534173">
                <a:moveTo>
                  <a:pt x="0" y="0"/>
                </a:moveTo>
                <a:lnTo>
                  <a:pt x="4917808" y="0"/>
                </a:lnTo>
                <a:lnTo>
                  <a:pt x="4917808" y="5534173"/>
                </a:lnTo>
                <a:lnTo>
                  <a:pt x="0" y="553417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1">
            <a:extLst>
              <a:ext uri="{FF2B5EF4-FFF2-40B4-BE49-F238E27FC236}">
                <a16:creationId xmlns:a16="http://schemas.microsoft.com/office/drawing/2014/main" id="{8C6AAFCE-2C9B-7AD7-8368-B4369F1B9CC0}"/>
              </a:ext>
            </a:extLst>
          </p:cNvPr>
          <p:cNvSpPr/>
          <p:nvPr userDrawn="1"/>
        </p:nvSpPr>
        <p:spPr>
          <a:xfrm>
            <a:off x="6044001" y="4947057"/>
            <a:ext cx="4866677" cy="5754130"/>
          </a:xfrm>
          <a:custGeom>
            <a:avLst/>
            <a:gdLst/>
            <a:ahLst/>
            <a:cxnLst/>
            <a:rect l="l" t="t" r="r" b="b"/>
            <a:pathLst>
              <a:path w="4866677" h="5754130">
                <a:moveTo>
                  <a:pt x="0" y="0"/>
                </a:moveTo>
                <a:lnTo>
                  <a:pt x="4866678" y="0"/>
                </a:lnTo>
                <a:lnTo>
                  <a:pt x="4866678" y="5754130"/>
                </a:lnTo>
                <a:lnTo>
                  <a:pt x="0" y="57541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7" name="Freeform 12">
            <a:extLst>
              <a:ext uri="{FF2B5EF4-FFF2-40B4-BE49-F238E27FC236}">
                <a16:creationId xmlns:a16="http://schemas.microsoft.com/office/drawing/2014/main" id="{934FC616-522B-C8E1-65EC-AFC9860B3416}"/>
              </a:ext>
            </a:extLst>
          </p:cNvPr>
          <p:cNvSpPr/>
          <p:nvPr userDrawn="1"/>
        </p:nvSpPr>
        <p:spPr>
          <a:xfrm>
            <a:off x="9977731" y="4947057"/>
            <a:ext cx="4951980" cy="5611309"/>
          </a:xfrm>
          <a:custGeom>
            <a:avLst/>
            <a:gdLst/>
            <a:ahLst/>
            <a:cxnLst/>
            <a:rect l="l" t="t" r="r" b="b"/>
            <a:pathLst>
              <a:path w="4951980" h="5611309">
                <a:moveTo>
                  <a:pt x="0" y="0"/>
                </a:moveTo>
                <a:lnTo>
                  <a:pt x="4951980" y="0"/>
                </a:lnTo>
                <a:lnTo>
                  <a:pt x="4951980" y="5611309"/>
                </a:lnTo>
                <a:lnTo>
                  <a:pt x="0" y="5611309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7727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DA739-8749-F7E4-AF2B-6B7FD8FD7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EF90D-979C-2E55-C948-9D553197B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B7AEC-48BE-C3CA-47B2-096E34D9C8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C9B5DB-95ED-294A-950A-B6913145CDEF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8A38A-B20F-C963-DB2A-FB78186E5B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F9F2-3DA8-B957-550E-35FFDBAD9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77478519-5EF7-5C64-D2A1-554FDE3F02AD}"/>
              </a:ext>
            </a:extLst>
          </p:cNvPr>
          <p:cNvGrpSpPr/>
          <p:nvPr userDrawn="1"/>
        </p:nvGrpSpPr>
        <p:grpSpPr>
          <a:xfrm>
            <a:off x="0" y="0"/>
            <a:ext cx="18288000" cy="10287000"/>
            <a:chOff x="0" y="-59349"/>
            <a:chExt cx="4816593" cy="933253"/>
          </a:xfrm>
          <a:solidFill>
            <a:srgbClr val="E6E9E9"/>
          </a:solidFill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7DB34AF3-735E-EBE7-9339-FB84C20A4817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718C01B8-14BB-9452-1CD8-3C116501E151}"/>
                </a:ext>
              </a:extLst>
            </p:cNvPr>
            <p:cNvSpPr txBox="1"/>
            <p:nvPr/>
          </p:nvSpPr>
          <p:spPr>
            <a:xfrm>
              <a:off x="0" y="-59349"/>
              <a:ext cx="4816593" cy="93325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2">
            <a:extLst>
              <a:ext uri="{FF2B5EF4-FFF2-40B4-BE49-F238E27FC236}">
                <a16:creationId xmlns:a16="http://schemas.microsoft.com/office/drawing/2014/main" id="{3865F2F4-CA3A-7C85-856D-F44C22DFD779}"/>
              </a:ext>
            </a:extLst>
          </p:cNvPr>
          <p:cNvGrpSpPr/>
          <p:nvPr userDrawn="1"/>
        </p:nvGrpSpPr>
        <p:grpSpPr>
          <a:xfrm>
            <a:off x="0" y="8433233"/>
            <a:ext cx="18288000" cy="1853767"/>
            <a:chOff x="0" y="0"/>
            <a:chExt cx="4816593" cy="838003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8EE2C74B-57C0-7234-089F-0A91A9A61818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CDEA4324-24DA-9537-A00C-CAE3A805AACF}"/>
                </a:ext>
              </a:extLst>
            </p:cNvPr>
            <p:cNvSpPr txBox="1"/>
            <p:nvPr/>
          </p:nvSpPr>
          <p:spPr>
            <a:xfrm>
              <a:off x="0" y="-95250"/>
              <a:ext cx="4816593" cy="933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6">
            <a:extLst>
              <a:ext uri="{FF2B5EF4-FFF2-40B4-BE49-F238E27FC236}">
                <a16:creationId xmlns:a16="http://schemas.microsoft.com/office/drawing/2014/main" id="{374B611E-F909-1809-8598-C70ED63D28E3}"/>
              </a:ext>
            </a:extLst>
          </p:cNvPr>
          <p:cNvSpPr/>
          <p:nvPr userDrawn="1"/>
        </p:nvSpPr>
        <p:spPr>
          <a:xfrm>
            <a:off x="15832367" y="9228381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21" name="Picture 20" descr="A cartoon of a person with red hair wearing headphones&#10;&#10;AI-generated content may be incorrect.">
            <a:extLst>
              <a:ext uri="{FF2B5EF4-FFF2-40B4-BE49-F238E27FC236}">
                <a16:creationId xmlns:a16="http://schemas.microsoft.com/office/drawing/2014/main" id="{5D6F74C2-3494-BB85-9F39-79FD55B3356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5400" y="4335327"/>
            <a:ext cx="3924300" cy="4803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603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2" r:id="rId1"/>
    <p:sldLayoutId id="2147483703" r:id="rId2"/>
    <p:sldLayoutId id="214748370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DA739-8749-F7E4-AF2B-6B7FD8FD7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EF90D-979C-2E55-C948-9D553197B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B7AEC-48BE-C3CA-47B2-096E34D9C8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C9B5DB-95ED-294A-950A-B6913145CDEF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8A38A-B20F-C963-DB2A-FB78186E5B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F9F2-3DA8-B957-550E-35FFDBAD9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77478519-5EF7-5C64-D2A1-554FDE3F02AD}"/>
              </a:ext>
            </a:extLst>
          </p:cNvPr>
          <p:cNvGrpSpPr/>
          <p:nvPr userDrawn="1"/>
        </p:nvGrpSpPr>
        <p:grpSpPr>
          <a:xfrm>
            <a:off x="0" y="0"/>
            <a:ext cx="18288000" cy="10287000"/>
            <a:chOff x="0" y="-59349"/>
            <a:chExt cx="4816593" cy="933253"/>
          </a:xfrm>
          <a:solidFill>
            <a:srgbClr val="E6E9E9"/>
          </a:solidFill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7DB34AF3-735E-EBE7-9339-FB84C20A4817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718C01B8-14BB-9452-1CD8-3C116501E151}"/>
                </a:ext>
              </a:extLst>
            </p:cNvPr>
            <p:cNvSpPr txBox="1"/>
            <p:nvPr/>
          </p:nvSpPr>
          <p:spPr>
            <a:xfrm>
              <a:off x="0" y="-59349"/>
              <a:ext cx="4816593" cy="93325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2">
            <a:extLst>
              <a:ext uri="{FF2B5EF4-FFF2-40B4-BE49-F238E27FC236}">
                <a16:creationId xmlns:a16="http://schemas.microsoft.com/office/drawing/2014/main" id="{3865F2F4-CA3A-7C85-856D-F44C22DFD779}"/>
              </a:ext>
            </a:extLst>
          </p:cNvPr>
          <p:cNvGrpSpPr/>
          <p:nvPr userDrawn="1"/>
        </p:nvGrpSpPr>
        <p:grpSpPr>
          <a:xfrm>
            <a:off x="-4" y="8826031"/>
            <a:ext cx="18288000" cy="1485900"/>
            <a:chOff x="0" y="0"/>
            <a:chExt cx="4816593" cy="838003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8EE2C74B-57C0-7234-089F-0A91A9A61818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CDEA4324-24DA-9537-A00C-CAE3A805AACF}"/>
                </a:ext>
              </a:extLst>
            </p:cNvPr>
            <p:cNvSpPr txBox="1"/>
            <p:nvPr/>
          </p:nvSpPr>
          <p:spPr>
            <a:xfrm>
              <a:off x="0" y="-95250"/>
              <a:ext cx="4816593" cy="933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6">
            <a:extLst>
              <a:ext uri="{FF2B5EF4-FFF2-40B4-BE49-F238E27FC236}">
                <a16:creationId xmlns:a16="http://schemas.microsoft.com/office/drawing/2014/main" id="{374B611E-F909-1809-8598-C70ED63D28E3}"/>
              </a:ext>
            </a:extLst>
          </p:cNvPr>
          <p:cNvSpPr/>
          <p:nvPr userDrawn="1"/>
        </p:nvSpPr>
        <p:spPr>
          <a:xfrm>
            <a:off x="15832367" y="9228381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 descr="A stack of books with an apple on top&#10;&#10;AI-generated content may be incorrect.">
            <a:extLst>
              <a:ext uri="{FF2B5EF4-FFF2-40B4-BE49-F238E27FC236}">
                <a16:creationId xmlns:a16="http://schemas.microsoft.com/office/drawing/2014/main" id="{43941192-ABE1-7C2C-63E9-E09BA199009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43992" y="6743700"/>
            <a:ext cx="1442269" cy="206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8827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0" r:id="rId1"/>
    <p:sldLayoutId id="2147483791" r:id="rId2"/>
    <p:sldLayoutId id="214748379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DA739-8749-F7E4-AF2B-6B7FD8FD7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EF90D-979C-2E55-C948-9D553197B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B7AEC-48BE-C3CA-47B2-096E34D9C8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C9B5DB-95ED-294A-950A-B6913145CDEF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8A38A-B20F-C963-DB2A-FB78186E5B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F9F2-3DA8-B957-550E-35FFDBAD9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77478519-5EF7-5C64-D2A1-554FDE3F02AD}"/>
              </a:ext>
            </a:extLst>
          </p:cNvPr>
          <p:cNvGrpSpPr/>
          <p:nvPr userDrawn="1"/>
        </p:nvGrpSpPr>
        <p:grpSpPr>
          <a:xfrm>
            <a:off x="0" y="0"/>
            <a:ext cx="18288000" cy="10287000"/>
            <a:chOff x="0" y="-59349"/>
            <a:chExt cx="4816593" cy="933253"/>
          </a:xfrm>
          <a:solidFill>
            <a:srgbClr val="E6E9E9"/>
          </a:solidFill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7DB34AF3-735E-EBE7-9339-FB84C20A4817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718C01B8-14BB-9452-1CD8-3C116501E151}"/>
                </a:ext>
              </a:extLst>
            </p:cNvPr>
            <p:cNvSpPr txBox="1"/>
            <p:nvPr/>
          </p:nvSpPr>
          <p:spPr>
            <a:xfrm>
              <a:off x="0" y="-59349"/>
              <a:ext cx="4816593" cy="93325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2">
            <a:extLst>
              <a:ext uri="{FF2B5EF4-FFF2-40B4-BE49-F238E27FC236}">
                <a16:creationId xmlns:a16="http://schemas.microsoft.com/office/drawing/2014/main" id="{3865F2F4-CA3A-7C85-856D-F44C22DFD779}"/>
              </a:ext>
            </a:extLst>
          </p:cNvPr>
          <p:cNvGrpSpPr/>
          <p:nvPr userDrawn="1"/>
        </p:nvGrpSpPr>
        <p:grpSpPr>
          <a:xfrm>
            <a:off x="0" y="8433233"/>
            <a:ext cx="18288000" cy="1853767"/>
            <a:chOff x="0" y="0"/>
            <a:chExt cx="4816593" cy="838003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8EE2C74B-57C0-7234-089F-0A91A9A61818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CDEA4324-24DA-9537-A00C-CAE3A805AACF}"/>
                </a:ext>
              </a:extLst>
            </p:cNvPr>
            <p:cNvSpPr txBox="1"/>
            <p:nvPr/>
          </p:nvSpPr>
          <p:spPr>
            <a:xfrm>
              <a:off x="0" y="-95250"/>
              <a:ext cx="4816593" cy="933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6">
            <a:extLst>
              <a:ext uri="{FF2B5EF4-FFF2-40B4-BE49-F238E27FC236}">
                <a16:creationId xmlns:a16="http://schemas.microsoft.com/office/drawing/2014/main" id="{374B611E-F909-1809-8598-C70ED63D28E3}"/>
              </a:ext>
            </a:extLst>
          </p:cNvPr>
          <p:cNvSpPr/>
          <p:nvPr userDrawn="1"/>
        </p:nvSpPr>
        <p:spPr>
          <a:xfrm>
            <a:off x="15832367" y="9228381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3" name="Picture 12" descr="A stack of books with an apple on top&#10;&#10;AI-generated content may be incorrect.">
            <a:extLst>
              <a:ext uri="{FF2B5EF4-FFF2-40B4-BE49-F238E27FC236}">
                <a16:creationId xmlns:a16="http://schemas.microsoft.com/office/drawing/2014/main" id="{43941192-ABE1-7C2C-63E9-E09BA199009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22598" y="6085785"/>
            <a:ext cx="1651002" cy="2363254"/>
          </a:xfrm>
          <a:prstGeom prst="rect">
            <a:avLst/>
          </a:prstGeom>
        </p:spPr>
      </p:pic>
      <p:pic>
        <p:nvPicPr>
          <p:cNvPr id="16" name="Picture 15" descr="A person reading a book&#10;&#10;AI-generated content may be incorrect.">
            <a:extLst>
              <a:ext uri="{FF2B5EF4-FFF2-40B4-BE49-F238E27FC236}">
                <a16:creationId xmlns:a16="http://schemas.microsoft.com/office/drawing/2014/main" id="{54962EF7-A6C8-0E31-3300-EF649FB17FB6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3113" y="3771899"/>
            <a:ext cx="4319287" cy="4693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54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4" r:id="rId1"/>
    <p:sldLayoutId id="2147483795" r:id="rId2"/>
    <p:sldLayoutId id="214748379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DA739-8749-F7E4-AF2B-6B7FD8FD7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EF90D-979C-2E55-C948-9D553197B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B7AEC-48BE-C3CA-47B2-096E34D9C8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C9B5DB-95ED-294A-950A-B6913145CDEF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8A38A-B20F-C963-DB2A-FB78186E5B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F9F2-3DA8-B957-550E-35FFDBAD9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77478519-5EF7-5C64-D2A1-554FDE3F02AD}"/>
              </a:ext>
            </a:extLst>
          </p:cNvPr>
          <p:cNvGrpSpPr/>
          <p:nvPr userDrawn="1"/>
        </p:nvGrpSpPr>
        <p:grpSpPr>
          <a:xfrm>
            <a:off x="0" y="0"/>
            <a:ext cx="18288000" cy="10287000"/>
            <a:chOff x="0" y="-59349"/>
            <a:chExt cx="4816593" cy="933253"/>
          </a:xfrm>
          <a:solidFill>
            <a:srgbClr val="E6E9E9"/>
          </a:solidFill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7DB34AF3-735E-EBE7-9339-FB84C20A4817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718C01B8-14BB-9452-1CD8-3C116501E151}"/>
                </a:ext>
              </a:extLst>
            </p:cNvPr>
            <p:cNvSpPr txBox="1"/>
            <p:nvPr/>
          </p:nvSpPr>
          <p:spPr>
            <a:xfrm>
              <a:off x="0" y="-59349"/>
              <a:ext cx="4816593" cy="93325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10" name="Group 2">
            <a:extLst>
              <a:ext uri="{FF2B5EF4-FFF2-40B4-BE49-F238E27FC236}">
                <a16:creationId xmlns:a16="http://schemas.microsoft.com/office/drawing/2014/main" id="{3865F2F4-CA3A-7C85-856D-F44C22DFD779}"/>
              </a:ext>
            </a:extLst>
          </p:cNvPr>
          <p:cNvGrpSpPr/>
          <p:nvPr userDrawn="1"/>
        </p:nvGrpSpPr>
        <p:grpSpPr>
          <a:xfrm>
            <a:off x="0" y="8433233"/>
            <a:ext cx="18288000" cy="1853767"/>
            <a:chOff x="0" y="0"/>
            <a:chExt cx="4816593" cy="838003"/>
          </a:xfrm>
        </p:grpSpPr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8EE2C74B-57C0-7234-089F-0A91A9A61818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12" name="TextBox 4">
              <a:extLst>
                <a:ext uri="{FF2B5EF4-FFF2-40B4-BE49-F238E27FC236}">
                  <a16:creationId xmlns:a16="http://schemas.microsoft.com/office/drawing/2014/main" id="{CDEA4324-24DA-9537-A00C-CAE3A805AACF}"/>
                </a:ext>
              </a:extLst>
            </p:cNvPr>
            <p:cNvSpPr txBox="1"/>
            <p:nvPr/>
          </p:nvSpPr>
          <p:spPr>
            <a:xfrm>
              <a:off x="0" y="-95250"/>
              <a:ext cx="4816593" cy="93325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4" name="Freeform 6">
            <a:extLst>
              <a:ext uri="{FF2B5EF4-FFF2-40B4-BE49-F238E27FC236}">
                <a16:creationId xmlns:a16="http://schemas.microsoft.com/office/drawing/2014/main" id="{374B611E-F909-1809-8598-C70ED63D28E3}"/>
              </a:ext>
            </a:extLst>
          </p:cNvPr>
          <p:cNvSpPr/>
          <p:nvPr userDrawn="1"/>
        </p:nvSpPr>
        <p:spPr>
          <a:xfrm>
            <a:off x="15832367" y="9228381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 descr="A blue rectangular object with black background&#10;&#10;AI-generated content may be incorrect.">
            <a:extLst>
              <a:ext uri="{FF2B5EF4-FFF2-40B4-BE49-F238E27FC236}">
                <a16:creationId xmlns:a16="http://schemas.microsoft.com/office/drawing/2014/main" id="{F0EE8478-2FB1-4562-841A-7C9FBE1EEA52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000" y="6935249"/>
            <a:ext cx="2916467" cy="1497984"/>
          </a:xfrm>
          <a:prstGeom prst="rect">
            <a:avLst/>
          </a:prstGeom>
        </p:spPr>
      </p:pic>
      <p:pic>
        <p:nvPicPr>
          <p:cNvPr id="19" name="Picture 18" descr="A stack of books with an apple on top&#10;&#10;AI-generated content may be incorrect.">
            <a:extLst>
              <a:ext uri="{FF2B5EF4-FFF2-40B4-BE49-F238E27FC236}">
                <a16:creationId xmlns:a16="http://schemas.microsoft.com/office/drawing/2014/main" id="{4EA00BC7-6452-4B64-542B-7585BF96348A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46667" y="6362700"/>
            <a:ext cx="1442269" cy="2064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0905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6" r:id="rId1"/>
    <p:sldLayoutId id="2147483787" r:id="rId2"/>
    <p:sldLayoutId id="214748378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3">
            <a:extLst>
              <a:ext uri="{FF2B5EF4-FFF2-40B4-BE49-F238E27FC236}">
                <a16:creationId xmlns:a16="http://schemas.microsoft.com/office/drawing/2014/main" id="{2E947857-ABE5-BE69-FCA8-7B25281EAC8C}"/>
              </a:ext>
            </a:extLst>
          </p:cNvPr>
          <p:cNvGrpSpPr/>
          <p:nvPr userDrawn="1"/>
        </p:nvGrpSpPr>
        <p:grpSpPr>
          <a:xfrm>
            <a:off x="0" y="8922258"/>
            <a:ext cx="18288000" cy="1661795"/>
            <a:chOff x="0" y="0"/>
            <a:chExt cx="4816593" cy="838003"/>
          </a:xfrm>
          <a:solidFill>
            <a:srgbClr val="FFB39E"/>
          </a:solidFill>
        </p:grpSpPr>
        <p:sp>
          <p:nvSpPr>
            <p:cNvPr id="8" name="Freeform 4">
              <a:extLst>
                <a:ext uri="{FF2B5EF4-FFF2-40B4-BE49-F238E27FC236}">
                  <a16:creationId xmlns:a16="http://schemas.microsoft.com/office/drawing/2014/main" id="{23BF5B2B-C98B-9725-CB50-73E465253145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5">
              <a:extLst>
                <a:ext uri="{FF2B5EF4-FFF2-40B4-BE49-F238E27FC236}">
                  <a16:creationId xmlns:a16="http://schemas.microsoft.com/office/drawing/2014/main" id="{BEC8478B-6D2A-5EB6-BA55-D823856A1022}"/>
                </a:ext>
              </a:extLst>
            </p:cNvPr>
            <p:cNvSpPr txBox="1"/>
            <p:nvPr/>
          </p:nvSpPr>
          <p:spPr>
            <a:xfrm>
              <a:off x="0" y="-95250"/>
              <a:ext cx="4816593" cy="93325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BEDA739-8749-F7E4-AF2B-6B7FD8FD7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EEF90D-979C-2E55-C948-9D553197B3A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AEB7AEC-48BE-C3CA-47B2-096E34D9C8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FC9B5DB-95ED-294A-950A-B6913145CDEF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C8A38A-B20F-C963-DB2A-FB78186E5B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F9F2-3DA8-B957-550E-35FFDBAD906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E1AB87B-7357-D142-A960-AA28DB9A6654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Freeform 6">
            <a:extLst>
              <a:ext uri="{FF2B5EF4-FFF2-40B4-BE49-F238E27FC236}">
                <a16:creationId xmlns:a16="http://schemas.microsoft.com/office/drawing/2014/main" id="{374B611E-F909-1809-8598-C70ED63D28E3}"/>
              </a:ext>
            </a:extLst>
          </p:cNvPr>
          <p:cNvSpPr/>
          <p:nvPr userDrawn="1"/>
        </p:nvSpPr>
        <p:spPr>
          <a:xfrm>
            <a:off x="15832367" y="9228381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5" name="Picture 14" descr="A person holding a piece of paper&#10;&#10;AI-generated content may be incorrect.">
            <a:extLst>
              <a:ext uri="{FF2B5EF4-FFF2-40B4-BE49-F238E27FC236}">
                <a16:creationId xmlns:a16="http://schemas.microsoft.com/office/drawing/2014/main" id="{37155267-A47C-3E20-41A0-267C9F505F8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48789" y="3162300"/>
            <a:ext cx="4858211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4371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8" r:id="rId1"/>
    <p:sldLayoutId id="2147483799" r:id="rId2"/>
    <p:sldLayoutId id="214748380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B6ECB18-9CDD-6527-6B33-BC0B04A43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35465" y="1190527"/>
            <a:ext cx="14416454" cy="141130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 dirty="0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FF2871-8ED7-8692-6370-67F9038C71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435465" y="2879980"/>
            <a:ext cx="14439900" cy="52157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AC688B-47C6-E3DA-EFE3-387C27E311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29A486E-7D80-3F4B-9833-F0EAD678223C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178C6A-95B1-7064-63A6-F87AC124402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64B0FC-D732-A874-226A-AACC8B6F22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ACF90B09-B945-A74D-AF74-29E68577E0C9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04E436A8-38FC-64B3-0575-779A3624BE85}"/>
              </a:ext>
            </a:extLst>
          </p:cNvPr>
          <p:cNvGrpSpPr/>
          <p:nvPr userDrawn="1"/>
        </p:nvGrpSpPr>
        <p:grpSpPr>
          <a:xfrm>
            <a:off x="1" y="8822816"/>
            <a:ext cx="18287999" cy="1502284"/>
            <a:chOff x="0" y="0"/>
            <a:chExt cx="4816593" cy="838003"/>
          </a:xfrm>
          <a:solidFill>
            <a:srgbClr val="FFD989"/>
          </a:solidFill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5D082B19-B53F-E4A9-59E2-82EC7E8D1979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B12E49C1-1B9A-2F9F-EF36-C4192A5F79DE}"/>
                </a:ext>
              </a:extLst>
            </p:cNvPr>
            <p:cNvSpPr txBox="1"/>
            <p:nvPr/>
          </p:nvSpPr>
          <p:spPr>
            <a:xfrm>
              <a:off x="0" y="-95250"/>
              <a:ext cx="4816593" cy="93325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8">
            <a:extLst>
              <a:ext uri="{FF2B5EF4-FFF2-40B4-BE49-F238E27FC236}">
                <a16:creationId xmlns:a16="http://schemas.microsoft.com/office/drawing/2014/main" id="{E3942C01-D843-FA33-AAE0-18A2BCF9B6EB}"/>
              </a:ext>
            </a:extLst>
          </p:cNvPr>
          <p:cNvSpPr/>
          <p:nvPr userDrawn="1"/>
        </p:nvSpPr>
        <p:spPr>
          <a:xfrm>
            <a:off x="-38100" y="1008505"/>
            <a:ext cx="2590800" cy="2001395"/>
          </a:xfrm>
          <a:custGeom>
            <a:avLst/>
            <a:gdLst/>
            <a:ahLst/>
            <a:cxnLst/>
            <a:rect l="l" t="t" r="r" b="b"/>
            <a:pathLst>
              <a:path w="1124038" h="868320">
                <a:moveTo>
                  <a:pt x="0" y="0"/>
                </a:moveTo>
                <a:lnTo>
                  <a:pt x="1124038" y="0"/>
                </a:lnTo>
                <a:lnTo>
                  <a:pt x="1124038" y="868319"/>
                </a:lnTo>
                <a:lnTo>
                  <a:pt x="0" y="8683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79079F29-5052-DBC6-8AF8-40882D6DEDF9}"/>
              </a:ext>
            </a:extLst>
          </p:cNvPr>
          <p:cNvSpPr/>
          <p:nvPr userDrawn="1"/>
        </p:nvSpPr>
        <p:spPr>
          <a:xfrm>
            <a:off x="15404647" y="9105900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33410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9" r:id="rId1"/>
    <p:sldLayoutId id="2147483730" r:id="rId2"/>
    <p:sldLayoutId id="214748373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B6EB334-A96E-0F8D-690E-C2AE7E1295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872F27-008F-43E2-5D2D-85D67EC9C7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AC8CD4-6B8D-7A24-8BEA-5319AD4615D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64739C1-C3C2-AB45-8221-4B1AE8BE01B1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0E5B9E-9494-D877-F0A9-60C4CE2328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D0A11FD-EF1A-A3D4-8B13-914A167592E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1985378-935F-414E-8EC7-2D10179964BB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person with finger on his chin&#10;&#10;AI-generated content may be incorrect.">
            <a:extLst>
              <a:ext uri="{FF2B5EF4-FFF2-40B4-BE49-F238E27FC236}">
                <a16:creationId xmlns:a16="http://schemas.microsoft.com/office/drawing/2014/main" id="{DADB4997-AF84-AE21-936C-6F932AD4A816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0" y="2978413"/>
            <a:ext cx="3657600" cy="5975087"/>
          </a:xfrm>
          <a:prstGeom prst="rect">
            <a:avLst/>
          </a:prstGeom>
        </p:spPr>
      </p:pic>
      <p:pic>
        <p:nvPicPr>
          <p:cNvPr id="8" name="Picture 7" descr="A hand pointing with blue nails&#10;&#10;AI-generated content may be incorrect.">
            <a:extLst>
              <a:ext uri="{FF2B5EF4-FFF2-40B4-BE49-F238E27FC236}">
                <a16:creationId xmlns:a16="http://schemas.microsoft.com/office/drawing/2014/main" id="{B09300B5-2524-D04A-5578-697413393FBD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8700"/>
            <a:ext cx="3143081" cy="2256874"/>
          </a:xfrm>
          <a:prstGeom prst="rect">
            <a:avLst/>
          </a:prstGeom>
        </p:spPr>
      </p:pic>
      <p:grpSp>
        <p:nvGrpSpPr>
          <p:cNvPr id="9" name="Group 2">
            <a:extLst>
              <a:ext uri="{FF2B5EF4-FFF2-40B4-BE49-F238E27FC236}">
                <a16:creationId xmlns:a16="http://schemas.microsoft.com/office/drawing/2014/main" id="{D08C561E-FC58-87B5-4113-1EE6262E1318}"/>
              </a:ext>
            </a:extLst>
          </p:cNvPr>
          <p:cNvGrpSpPr/>
          <p:nvPr userDrawn="1"/>
        </p:nvGrpSpPr>
        <p:grpSpPr>
          <a:xfrm flipV="1">
            <a:off x="0" y="8923581"/>
            <a:ext cx="18288000" cy="1363419"/>
            <a:chOff x="0" y="0"/>
            <a:chExt cx="4816593" cy="2365942"/>
          </a:xfrm>
          <a:solidFill>
            <a:srgbClr val="E6E9E9"/>
          </a:solidFill>
        </p:grpSpPr>
        <p:sp>
          <p:nvSpPr>
            <p:cNvPr id="10" name="Freeform 3">
              <a:extLst>
                <a:ext uri="{FF2B5EF4-FFF2-40B4-BE49-F238E27FC236}">
                  <a16:creationId xmlns:a16="http://schemas.microsoft.com/office/drawing/2014/main" id="{78DDEC5F-CE00-6DE9-EBB4-204CF4465CDB}"/>
                </a:ext>
              </a:extLst>
            </p:cNvPr>
            <p:cNvSpPr/>
            <p:nvPr/>
          </p:nvSpPr>
          <p:spPr>
            <a:xfrm>
              <a:off x="0" y="0"/>
              <a:ext cx="4816592" cy="2365942"/>
            </a:xfrm>
            <a:custGeom>
              <a:avLst/>
              <a:gdLst/>
              <a:ahLst/>
              <a:cxnLst/>
              <a:rect l="l" t="t" r="r" b="b"/>
              <a:pathLst>
                <a:path w="4816592" h="2365942">
                  <a:moveTo>
                    <a:pt x="0" y="0"/>
                  </a:moveTo>
                  <a:lnTo>
                    <a:pt x="4816592" y="0"/>
                  </a:lnTo>
                  <a:lnTo>
                    <a:pt x="4816592" y="2365942"/>
                  </a:lnTo>
                  <a:lnTo>
                    <a:pt x="0" y="2365942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1" name="TextBox 4">
              <a:extLst>
                <a:ext uri="{FF2B5EF4-FFF2-40B4-BE49-F238E27FC236}">
                  <a16:creationId xmlns:a16="http://schemas.microsoft.com/office/drawing/2014/main" id="{170BD162-DC8E-770A-AE86-2DDD2AD40D06}"/>
                </a:ext>
              </a:extLst>
            </p:cNvPr>
            <p:cNvSpPr txBox="1"/>
            <p:nvPr/>
          </p:nvSpPr>
          <p:spPr>
            <a:xfrm>
              <a:off x="0" y="-95250"/>
              <a:ext cx="4816593" cy="246119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5" name="Freeform 6">
            <a:extLst>
              <a:ext uri="{FF2B5EF4-FFF2-40B4-BE49-F238E27FC236}">
                <a16:creationId xmlns:a16="http://schemas.microsoft.com/office/drawing/2014/main" id="{6C19F1A4-7D09-249E-F28E-6573535AB3AE}"/>
              </a:ext>
            </a:extLst>
          </p:cNvPr>
          <p:cNvSpPr/>
          <p:nvPr userDrawn="1"/>
        </p:nvSpPr>
        <p:spPr>
          <a:xfrm>
            <a:off x="15832367" y="9228381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2868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5" r:id="rId1"/>
    <p:sldLayoutId id="2147483856" r:id="rId2"/>
    <p:sldLayoutId id="214748385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664157-29DE-4E1A-2A1F-59FAED243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B9C211-FBA5-C2A3-5780-FE31B4DD1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6DA82D-A908-756A-9FCC-A963064A23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64CD48-4EE0-474A-ACAC-6D2DEAABFA77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32DE60-FAEB-99D3-4F53-7EF149763F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2E182-2CE6-1D38-C041-3FB15872A6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1407B9-0828-9C40-9220-F7D049EC11F9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302F770C-AF01-E32D-422C-577296B1B829}"/>
              </a:ext>
            </a:extLst>
          </p:cNvPr>
          <p:cNvGrpSpPr/>
          <p:nvPr userDrawn="1"/>
        </p:nvGrpSpPr>
        <p:grpSpPr>
          <a:xfrm>
            <a:off x="0" y="-114300"/>
            <a:ext cx="18288000" cy="8839200"/>
            <a:chOff x="0" y="0"/>
            <a:chExt cx="4816593" cy="2365942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A4154217-4325-22F2-64C6-66268FC739D9}"/>
                </a:ext>
              </a:extLst>
            </p:cNvPr>
            <p:cNvSpPr/>
            <p:nvPr/>
          </p:nvSpPr>
          <p:spPr>
            <a:xfrm>
              <a:off x="0" y="0"/>
              <a:ext cx="4816592" cy="2365942"/>
            </a:xfrm>
            <a:custGeom>
              <a:avLst/>
              <a:gdLst/>
              <a:ahLst/>
              <a:cxnLst/>
              <a:rect l="l" t="t" r="r" b="b"/>
              <a:pathLst>
                <a:path w="4816592" h="2365942">
                  <a:moveTo>
                    <a:pt x="0" y="0"/>
                  </a:moveTo>
                  <a:lnTo>
                    <a:pt x="4816592" y="0"/>
                  </a:lnTo>
                  <a:lnTo>
                    <a:pt x="4816592" y="2365942"/>
                  </a:lnTo>
                  <a:lnTo>
                    <a:pt x="0" y="2365942"/>
                  </a:lnTo>
                  <a:close/>
                </a:path>
              </a:pathLst>
            </a:custGeom>
            <a:solidFill>
              <a:srgbClr val="4C2F9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28F696D6-096B-4EAF-70EB-F8AA986E76C4}"/>
                </a:ext>
              </a:extLst>
            </p:cNvPr>
            <p:cNvSpPr txBox="1"/>
            <p:nvPr/>
          </p:nvSpPr>
          <p:spPr>
            <a:xfrm>
              <a:off x="0" y="-95250"/>
              <a:ext cx="4816593" cy="24611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6">
            <a:extLst>
              <a:ext uri="{FF2B5EF4-FFF2-40B4-BE49-F238E27FC236}">
                <a16:creationId xmlns:a16="http://schemas.microsoft.com/office/drawing/2014/main" id="{1D58BE37-4AEA-5FEE-D659-BE7428B9EFA5}"/>
              </a:ext>
            </a:extLst>
          </p:cNvPr>
          <p:cNvSpPr/>
          <p:nvPr userDrawn="1"/>
        </p:nvSpPr>
        <p:spPr>
          <a:xfrm>
            <a:off x="11163300" y="1901428"/>
            <a:ext cx="6819900" cy="6823472"/>
          </a:xfrm>
          <a:custGeom>
            <a:avLst/>
            <a:gdLst/>
            <a:ahLst/>
            <a:cxnLst/>
            <a:rect l="l" t="t" r="r" b="b"/>
            <a:pathLst>
              <a:path w="6785619" h="6936368">
                <a:moveTo>
                  <a:pt x="0" y="0"/>
                </a:moveTo>
                <a:lnTo>
                  <a:pt x="6785619" y="0"/>
                </a:lnTo>
                <a:lnTo>
                  <a:pt x="6785619" y="6936368"/>
                </a:lnTo>
                <a:lnTo>
                  <a:pt x="0" y="6936368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401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3">
            <a:extLst>
              <a:ext uri="{FF2B5EF4-FFF2-40B4-BE49-F238E27FC236}">
                <a16:creationId xmlns:a16="http://schemas.microsoft.com/office/drawing/2014/main" id="{4A99C37E-4BC0-7C58-A071-D2411C9AA98D}"/>
              </a:ext>
            </a:extLst>
          </p:cNvPr>
          <p:cNvSpPr/>
          <p:nvPr userDrawn="1"/>
        </p:nvSpPr>
        <p:spPr>
          <a:xfrm>
            <a:off x="15706581" y="295227"/>
            <a:ext cx="2200419" cy="733473"/>
          </a:xfrm>
          <a:custGeom>
            <a:avLst/>
            <a:gdLst/>
            <a:ahLst/>
            <a:cxnLst/>
            <a:rect l="l" t="t" r="r" b="b"/>
            <a:pathLst>
              <a:path w="1551890" h="517297">
                <a:moveTo>
                  <a:pt x="0" y="0"/>
                </a:moveTo>
                <a:lnTo>
                  <a:pt x="1551890" y="0"/>
                </a:lnTo>
                <a:lnTo>
                  <a:pt x="1551890" y="517296"/>
                </a:lnTo>
                <a:lnTo>
                  <a:pt x="0" y="5172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66" r="-366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3848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7" r:id="rId1"/>
    <p:sldLayoutId id="2147483738" r:id="rId2"/>
    <p:sldLayoutId id="214748373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664157-29DE-4E1A-2A1F-59FAED243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B9C211-FBA5-C2A3-5780-FE31B4DD1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6DA82D-A908-756A-9FCC-A963064A23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64CD48-4EE0-474A-ACAC-6D2DEAABFA77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32DE60-FAEB-99D3-4F53-7EF149763F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82E182-2CE6-1D38-C041-3FB15872A6A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11407B9-0828-9C40-9220-F7D049EC11F9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302F770C-AF01-E32D-422C-577296B1B829}"/>
              </a:ext>
            </a:extLst>
          </p:cNvPr>
          <p:cNvGrpSpPr/>
          <p:nvPr userDrawn="1"/>
        </p:nvGrpSpPr>
        <p:grpSpPr>
          <a:xfrm>
            <a:off x="0" y="-114300"/>
            <a:ext cx="18288000" cy="10401300"/>
            <a:chOff x="0" y="0"/>
            <a:chExt cx="4816593" cy="2365942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A4154217-4325-22F2-64C6-66268FC739D9}"/>
                </a:ext>
              </a:extLst>
            </p:cNvPr>
            <p:cNvSpPr/>
            <p:nvPr/>
          </p:nvSpPr>
          <p:spPr>
            <a:xfrm>
              <a:off x="0" y="0"/>
              <a:ext cx="4816592" cy="2365942"/>
            </a:xfrm>
            <a:custGeom>
              <a:avLst/>
              <a:gdLst/>
              <a:ahLst/>
              <a:cxnLst/>
              <a:rect l="l" t="t" r="r" b="b"/>
              <a:pathLst>
                <a:path w="4816592" h="2365942">
                  <a:moveTo>
                    <a:pt x="0" y="0"/>
                  </a:moveTo>
                  <a:lnTo>
                    <a:pt x="4816592" y="0"/>
                  </a:lnTo>
                  <a:lnTo>
                    <a:pt x="4816592" y="2365942"/>
                  </a:lnTo>
                  <a:lnTo>
                    <a:pt x="0" y="2365942"/>
                  </a:lnTo>
                  <a:close/>
                </a:path>
              </a:pathLst>
            </a:custGeom>
            <a:solidFill>
              <a:srgbClr val="4C2F9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28F696D6-096B-4EAF-70EB-F8AA986E76C4}"/>
                </a:ext>
              </a:extLst>
            </p:cNvPr>
            <p:cNvSpPr txBox="1"/>
            <p:nvPr/>
          </p:nvSpPr>
          <p:spPr>
            <a:xfrm>
              <a:off x="0" y="-95250"/>
              <a:ext cx="4816593" cy="24611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1" name="Freeform 3">
            <a:extLst>
              <a:ext uri="{FF2B5EF4-FFF2-40B4-BE49-F238E27FC236}">
                <a16:creationId xmlns:a16="http://schemas.microsoft.com/office/drawing/2014/main" id="{4A99C37E-4BC0-7C58-A071-D2411C9AA98D}"/>
              </a:ext>
            </a:extLst>
          </p:cNvPr>
          <p:cNvSpPr/>
          <p:nvPr userDrawn="1"/>
        </p:nvSpPr>
        <p:spPr>
          <a:xfrm>
            <a:off x="15706581" y="295227"/>
            <a:ext cx="2200419" cy="733473"/>
          </a:xfrm>
          <a:custGeom>
            <a:avLst/>
            <a:gdLst/>
            <a:ahLst/>
            <a:cxnLst/>
            <a:rect l="l" t="t" r="r" b="b"/>
            <a:pathLst>
              <a:path w="1551890" h="517297">
                <a:moveTo>
                  <a:pt x="0" y="0"/>
                </a:moveTo>
                <a:lnTo>
                  <a:pt x="1551890" y="0"/>
                </a:lnTo>
                <a:lnTo>
                  <a:pt x="1551890" y="517296"/>
                </a:lnTo>
                <a:lnTo>
                  <a:pt x="0" y="517296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-366" r="-366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76814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1" r:id="rId1"/>
    <p:sldLayoutId id="2147483852" r:id="rId2"/>
    <p:sldLayoutId id="2147483853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8664157-29DE-4E1A-2A1F-59FAED2432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B9C211-FBA5-C2A3-5780-FE31B4DD1A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6DA82D-A908-756A-9FCC-A963064A23F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964CD48-4EE0-474A-ACAC-6D2DEAABFA77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632DE60-FAEB-99D3-4F53-7EF149763F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302F770C-AF01-E32D-422C-577296B1B829}"/>
              </a:ext>
            </a:extLst>
          </p:cNvPr>
          <p:cNvGrpSpPr/>
          <p:nvPr userDrawn="1"/>
        </p:nvGrpSpPr>
        <p:grpSpPr>
          <a:xfrm>
            <a:off x="0" y="-114300"/>
            <a:ext cx="18288000" cy="8839200"/>
            <a:chOff x="0" y="0"/>
            <a:chExt cx="4816593" cy="2365942"/>
          </a:xfrm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A4154217-4325-22F2-64C6-66268FC739D9}"/>
                </a:ext>
              </a:extLst>
            </p:cNvPr>
            <p:cNvSpPr/>
            <p:nvPr/>
          </p:nvSpPr>
          <p:spPr>
            <a:xfrm>
              <a:off x="0" y="0"/>
              <a:ext cx="4816592" cy="2365942"/>
            </a:xfrm>
            <a:custGeom>
              <a:avLst/>
              <a:gdLst/>
              <a:ahLst/>
              <a:cxnLst/>
              <a:rect l="l" t="t" r="r" b="b"/>
              <a:pathLst>
                <a:path w="4816592" h="2365942">
                  <a:moveTo>
                    <a:pt x="0" y="0"/>
                  </a:moveTo>
                  <a:lnTo>
                    <a:pt x="4816592" y="0"/>
                  </a:lnTo>
                  <a:lnTo>
                    <a:pt x="4816592" y="2365942"/>
                  </a:lnTo>
                  <a:lnTo>
                    <a:pt x="0" y="2365942"/>
                  </a:lnTo>
                  <a:close/>
                </a:path>
              </a:pathLst>
            </a:custGeom>
            <a:solidFill>
              <a:srgbClr val="4C2F9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28F696D6-096B-4EAF-70EB-F8AA986E76C4}"/>
                </a:ext>
              </a:extLst>
            </p:cNvPr>
            <p:cNvSpPr txBox="1"/>
            <p:nvPr/>
          </p:nvSpPr>
          <p:spPr>
            <a:xfrm>
              <a:off x="0" y="-95250"/>
              <a:ext cx="4816593" cy="24611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Freeform 6">
            <a:extLst>
              <a:ext uri="{FF2B5EF4-FFF2-40B4-BE49-F238E27FC236}">
                <a16:creationId xmlns:a16="http://schemas.microsoft.com/office/drawing/2014/main" id="{1D58BE37-4AEA-5FEE-D659-BE7428B9EFA5}"/>
              </a:ext>
            </a:extLst>
          </p:cNvPr>
          <p:cNvSpPr/>
          <p:nvPr userDrawn="1"/>
        </p:nvSpPr>
        <p:spPr>
          <a:xfrm>
            <a:off x="11960324" y="2470150"/>
            <a:ext cx="6251475" cy="6254749"/>
          </a:xfrm>
          <a:custGeom>
            <a:avLst/>
            <a:gdLst/>
            <a:ahLst/>
            <a:cxnLst/>
            <a:rect l="l" t="t" r="r" b="b"/>
            <a:pathLst>
              <a:path w="6785619" h="6936368">
                <a:moveTo>
                  <a:pt x="0" y="0"/>
                </a:moveTo>
                <a:lnTo>
                  <a:pt x="6785619" y="0"/>
                </a:lnTo>
                <a:lnTo>
                  <a:pt x="6785619" y="6936368"/>
                </a:lnTo>
                <a:lnTo>
                  <a:pt x="0" y="6936368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140199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422A05B1-073D-DEDE-6294-505ABF75F42C}"/>
              </a:ext>
            </a:extLst>
          </p:cNvPr>
          <p:cNvSpPr/>
          <p:nvPr userDrawn="1"/>
        </p:nvSpPr>
        <p:spPr>
          <a:xfrm>
            <a:off x="15832367" y="9228381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3" name="Freeform 7">
            <a:extLst>
              <a:ext uri="{FF2B5EF4-FFF2-40B4-BE49-F238E27FC236}">
                <a16:creationId xmlns:a16="http://schemas.microsoft.com/office/drawing/2014/main" id="{450E6976-8E10-DAF1-023B-090ED3E52063}"/>
              </a:ext>
            </a:extLst>
          </p:cNvPr>
          <p:cNvSpPr/>
          <p:nvPr userDrawn="1"/>
        </p:nvSpPr>
        <p:spPr>
          <a:xfrm>
            <a:off x="13245242" y="9228381"/>
            <a:ext cx="1918558" cy="639519"/>
          </a:xfrm>
          <a:custGeom>
            <a:avLst/>
            <a:gdLst/>
            <a:ahLst/>
            <a:cxnLst/>
            <a:rect l="l" t="t" r="r" b="b"/>
            <a:pathLst>
              <a:path w="1422301" h="474100">
                <a:moveTo>
                  <a:pt x="0" y="0"/>
                </a:moveTo>
                <a:lnTo>
                  <a:pt x="1422301" y="0"/>
                </a:lnTo>
                <a:lnTo>
                  <a:pt x="1422301" y="474101"/>
                </a:lnTo>
                <a:lnTo>
                  <a:pt x="0" y="47410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584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4" r:id="rId1"/>
    <p:sldLayoutId id="2147483835" r:id="rId2"/>
    <p:sldLayoutId id="2147483836" r:id="rId3"/>
    <p:sldLayoutId id="214748383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373B13E7-AECE-79D4-AD44-4F9D251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EB5C811-B445-449F-A491-FB6593A930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8561C35-8AB6-7539-4C35-9A8F8E2D46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DB2A187-969F-AB49-B570-76748EE28AE6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5106D80-ED2B-D832-7E31-EC0EA993FD7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10B19A-9ECA-2A16-7B92-DC8DB090893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3136BB1-A504-E749-8673-B68B1A9054D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Content Placeholder 4" descr="A pink circle with black border&#10;&#10;AI-generated content may be incorrect.">
            <a:extLst>
              <a:ext uri="{FF2B5EF4-FFF2-40B4-BE49-F238E27FC236}">
                <a16:creationId xmlns:a16="http://schemas.microsoft.com/office/drawing/2014/main" id="{DD5948CD-C2B7-3095-DBED-7756A6106DA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8288000" cy="10287001"/>
          </a:xfrm>
          <a:prstGeom prst="rect">
            <a:avLst/>
          </a:prstGeom>
        </p:spPr>
      </p:pic>
      <p:sp>
        <p:nvSpPr>
          <p:cNvPr id="9" name="Freeform 6">
            <a:extLst>
              <a:ext uri="{FF2B5EF4-FFF2-40B4-BE49-F238E27FC236}">
                <a16:creationId xmlns:a16="http://schemas.microsoft.com/office/drawing/2014/main" id="{C8340B89-DC21-3773-F8D3-53A786E466F6}"/>
              </a:ext>
            </a:extLst>
          </p:cNvPr>
          <p:cNvSpPr/>
          <p:nvPr userDrawn="1"/>
        </p:nvSpPr>
        <p:spPr>
          <a:xfrm>
            <a:off x="15404647" y="9105900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2879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0" r:id="rId1"/>
    <p:sldLayoutId id="2147483841" r:id="rId2"/>
    <p:sldLayoutId id="214748384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9C6A2AF-DE41-DAB5-A25F-68DBAD10D9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94EAC7-5830-2BCA-A3F6-48FF060097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B3E1619-2B26-29FC-FC12-D19CA2FAB5C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BE4E477-45BB-7A48-8A5D-442C5E1D5826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CD9139E-35D8-D5EF-B877-6D08624DA0B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537988-0797-2DE4-5A73-4FFC453120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2221E03-0E17-514C-B4AD-07FBA958FF6F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erson with her fingers to her mouth&#10;&#10;AI-generated content may be incorrect.">
            <a:extLst>
              <a:ext uri="{FF2B5EF4-FFF2-40B4-BE49-F238E27FC236}">
                <a16:creationId xmlns:a16="http://schemas.microsoft.com/office/drawing/2014/main" id="{BC9FBC63-565D-3ABD-539C-467711E61F1A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9" name="Freeform 3">
            <a:extLst>
              <a:ext uri="{FF2B5EF4-FFF2-40B4-BE49-F238E27FC236}">
                <a16:creationId xmlns:a16="http://schemas.microsoft.com/office/drawing/2014/main" id="{96B05C72-5FD8-D5E7-A1CC-82117B833ED2}"/>
              </a:ext>
            </a:extLst>
          </p:cNvPr>
          <p:cNvSpPr/>
          <p:nvPr userDrawn="1"/>
        </p:nvSpPr>
        <p:spPr>
          <a:xfrm>
            <a:off x="15706581" y="295227"/>
            <a:ext cx="2200419" cy="733473"/>
          </a:xfrm>
          <a:custGeom>
            <a:avLst/>
            <a:gdLst/>
            <a:ahLst/>
            <a:cxnLst/>
            <a:rect l="l" t="t" r="r" b="b"/>
            <a:pathLst>
              <a:path w="1551890" h="517297">
                <a:moveTo>
                  <a:pt x="0" y="0"/>
                </a:moveTo>
                <a:lnTo>
                  <a:pt x="1551890" y="0"/>
                </a:lnTo>
                <a:lnTo>
                  <a:pt x="1551890" y="517296"/>
                </a:lnTo>
                <a:lnTo>
                  <a:pt x="0" y="5172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66" r="-366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4715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E79E9C-E0F8-519F-F1A4-85C8AE2FA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34EA-07F4-DA05-79AF-5E78B8142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C97B2-D0F6-D264-6C23-379CCB375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27368A-60CD-CE42-A347-A7856D0E9A9F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9A830-9C18-7C30-5F3A-0476C0861A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FB188-A507-D0AE-788D-17FCF7C8CA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DDE0A4-0A1F-6B44-B290-3B0D723ADF1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C7A39BC-235B-B73B-6200-333F3FE815E9}"/>
              </a:ext>
            </a:extLst>
          </p:cNvPr>
          <p:cNvSpPr/>
          <p:nvPr userDrawn="1"/>
        </p:nvSpPr>
        <p:spPr>
          <a:xfrm>
            <a:off x="15601751" y="-761198"/>
            <a:ext cx="3699670" cy="3699670"/>
          </a:xfrm>
          <a:prstGeom prst="ellipse">
            <a:avLst/>
          </a:prstGeom>
          <a:solidFill>
            <a:srgbClr val="4B2E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F9D9732-F722-BA5F-15DC-32045E9400CB}"/>
              </a:ext>
            </a:extLst>
          </p:cNvPr>
          <p:cNvSpPr/>
          <p:nvPr userDrawn="1"/>
        </p:nvSpPr>
        <p:spPr>
          <a:xfrm>
            <a:off x="17451586" y="4310748"/>
            <a:ext cx="1512490" cy="1512490"/>
          </a:xfrm>
          <a:prstGeom prst="ellipse">
            <a:avLst/>
          </a:prstGeom>
          <a:solidFill>
            <a:srgbClr val="7ED4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0E414FF-B096-1408-23C8-633A5203AE03}"/>
              </a:ext>
            </a:extLst>
          </p:cNvPr>
          <p:cNvSpPr/>
          <p:nvPr userDrawn="1"/>
        </p:nvSpPr>
        <p:spPr>
          <a:xfrm>
            <a:off x="14070861" y="-579438"/>
            <a:ext cx="2007339" cy="1989138"/>
          </a:xfrm>
          <a:prstGeom prst="ellipse">
            <a:avLst/>
          </a:prstGeom>
          <a:solidFill>
            <a:srgbClr val="E10F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Freeform 6">
            <a:extLst>
              <a:ext uri="{FF2B5EF4-FFF2-40B4-BE49-F238E27FC236}">
                <a16:creationId xmlns:a16="http://schemas.microsoft.com/office/drawing/2014/main" id="{5813C158-E398-B5B1-F56F-0720B8768E04}"/>
              </a:ext>
            </a:extLst>
          </p:cNvPr>
          <p:cNvSpPr/>
          <p:nvPr userDrawn="1"/>
        </p:nvSpPr>
        <p:spPr>
          <a:xfrm>
            <a:off x="15832367" y="9228381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2210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E79E9C-E0F8-519F-F1A4-85C8AE2FA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34EA-07F4-DA05-79AF-5E78B8142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C97B2-D0F6-D264-6C23-379CCB375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27368A-60CD-CE42-A347-A7856D0E9A9F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9A830-9C18-7C30-5F3A-0476C0861A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FB188-A507-D0AE-788D-17FCF7C8CA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DDE0A4-0A1F-6B44-B290-3B0D723ADF1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C7A39BC-235B-B73B-6200-333F3FE815E9}"/>
              </a:ext>
            </a:extLst>
          </p:cNvPr>
          <p:cNvSpPr/>
          <p:nvPr userDrawn="1"/>
        </p:nvSpPr>
        <p:spPr>
          <a:xfrm>
            <a:off x="15363179" y="-571500"/>
            <a:ext cx="3991621" cy="3991621"/>
          </a:xfrm>
          <a:prstGeom prst="ellipse">
            <a:avLst/>
          </a:prstGeom>
          <a:solidFill>
            <a:srgbClr val="E10F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F9D9732-F722-BA5F-15DC-32045E9400CB}"/>
              </a:ext>
            </a:extLst>
          </p:cNvPr>
          <p:cNvSpPr/>
          <p:nvPr userDrawn="1"/>
        </p:nvSpPr>
        <p:spPr>
          <a:xfrm>
            <a:off x="17451586" y="4310748"/>
            <a:ext cx="1512490" cy="1512490"/>
          </a:xfrm>
          <a:prstGeom prst="ellipse">
            <a:avLst/>
          </a:prstGeom>
          <a:solidFill>
            <a:srgbClr val="7ED4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50E414FF-B096-1408-23C8-633A5203AE03}"/>
              </a:ext>
            </a:extLst>
          </p:cNvPr>
          <p:cNvSpPr/>
          <p:nvPr userDrawn="1"/>
        </p:nvSpPr>
        <p:spPr>
          <a:xfrm>
            <a:off x="14219238" y="-892386"/>
            <a:ext cx="1935162" cy="1917615"/>
          </a:xfrm>
          <a:prstGeom prst="ellipse">
            <a:avLst/>
          </a:prstGeom>
          <a:solidFill>
            <a:srgbClr val="4B2E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Freeform 7">
            <a:extLst>
              <a:ext uri="{FF2B5EF4-FFF2-40B4-BE49-F238E27FC236}">
                <a16:creationId xmlns:a16="http://schemas.microsoft.com/office/drawing/2014/main" id="{9B328E2E-28D2-A5E2-B863-767D242DEF3A}"/>
              </a:ext>
            </a:extLst>
          </p:cNvPr>
          <p:cNvSpPr/>
          <p:nvPr userDrawn="1"/>
        </p:nvSpPr>
        <p:spPr>
          <a:xfrm>
            <a:off x="15759842" y="9212696"/>
            <a:ext cx="1918558" cy="639519"/>
          </a:xfrm>
          <a:custGeom>
            <a:avLst/>
            <a:gdLst/>
            <a:ahLst/>
            <a:cxnLst/>
            <a:rect l="l" t="t" r="r" b="b"/>
            <a:pathLst>
              <a:path w="1422301" h="474100">
                <a:moveTo>
                  <a:pt x="0" y="0"/>
                </a:moveTo>
                <a:lnTo>
                  <a:pt x="1422301" y="0"/>
                </a:lnTo>
                <a:lnTo>
                  <a:pt x="1422301" y="474101"/>
                </a:lnTo>
                <a:lnTo>
                  <a:pt x="0" y="474101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5314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6" r:id="rId1"/>
    <p:sldLayoutId id="2147483827" r:id="rId2"/>
    <p:sldLayoutId id="2147483828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DE79E9C-E0F8-519F-F1A4-85C8AE2FAA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AE34EA-07F4-DA05-79AF-5E78B81422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EC97B2-D0F6-D264-6C23-379CCB3752A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C27368A-60CD-CE42-A347-A7856D0E9A9F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89A830-9C18-7C30-5F3A-0476C0861A7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3FB188-A507-D0AE-788D-17FCF7C8CA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2DDE0A4-0A1F-6B44-B290-3B0D723ADF1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5C7A39BC-235B-B73B-6200-333F3FE815E9}"/>
              </a:ext>
            </a:extLst>
          </p:cNvPr>
          <p:cNvSpPr/>
          <p:nvPr userDrawn="1"/>
        </p:nvSpPr>
        <p:spPr>
          <a:xfrm>
            <a:off x="15832367" y="-779233"/>
            <a:ext cx="2623908" cy="2623908"/>
          </a:xfrm>
          <a:prstGeom prst="ellipse">
            <a:avLst/>
          </a:prstGeom>
          <a:solidFill>
            <a:srgbClr val="E10F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1F9D9732-F722-BA5F-15DC-32045E9400CB}"/>
              </a:ext>
            </a:extLst>
          </p:cNvPr>
          <p:cNvSpPr/>
          <p:nvPr userDrawn="1"/>
        </p:nvSpPr>
        <p:spPr>
          <a:xfrm>
            <a:off x="17766110" y="4310748"/>
            <a:ext cx="1512490" cy="1512490"/>
          </a:xfrm>
          <a:prstGeom prst="ellipse">
            <a:avLst/>
          </a:prstGeom>
          <a:solidFill>
            <a:srgbClr val="7ED4CD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61A0944D-E9AF-6E8E-8023-295E35B54D2C}"/>
              </a:ext>
            </a:extLst>
          </p:cNvPr>
          <p:cNvSpPr/>
          <p:nvPr userDrawn="1"/>
        </p:nvSpPr>
        <p:spPr>
          <a:xfrm>
            <a:off x="17014825" y="5394325"/>
            <a:ext cx="2263775" cy="2263775"/>
          </a:xfrm>
          <a:prstGeom prst="ellipse">
            <a:avLst/>
          </a:prstGeom>
          <a:solidFill>
            <a:srgbClr val="4B2E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05465C0-ECC0-AB6E-C946-DFB4C316CA88}"/>
              </a:ext>
            </a:extLst>
          </p:cNvPr>
          <p:cNvSpPr/>
          <p:nvPr userDrawn="1"/>
        </p:nvSpPr>
        <p:spPr>
          <a:xfrm>
            <a:off x="13770143" y="-308272"/>
            <a:ext cx="1175345" cy="1175345"/>
          </a:xfrm>
          <a:prstGeom prst="ellipse">
            <a:avLst/>
          </a:prstGeom>
          <a:solidFill>
            <a:srgbClr val="FFBB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3" name="Freeform 6">
            <a:extLst>
              <a:ext uri="{FF2B5EF4-FFF2-40B4-BE49-F238E27FC236}">
                <a16:creationId xmlns:a16="http://schemas.microsoft.com/office/drawing/2014/main" id="{310C5FEC-F8AE-1834-2BC4-5270CA9CBE25}"/>
              </a:ext>
            </a:extLst>
          </p:cNvPr>
          <p:cNvSpPr/>
          <p:nvPr userDrawn="1"/>
        </p:nvSpPr>
        <p:spPr>
          <a:xfrm>
            <a:off x="15832367" y="9228381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95EB028-C289-3346-3BA3-846A87D71ABB}"/>
              </a:ext>
            </a:extLst>
          </p:cNvPr>
          <p:cNvSpPr txBox="1"/>
          <p:nvPr userDrawn="1"/>
        </p:nvSpPr>
        <p:spPr>
          <a:xfrm>
            <a:off x="4822581" y="4563180"/>
            <a:ext cx="96451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HEAR - body slide 14</a:t>
            </a:r>
          </a:p>
        </p:txBody>
      </p:sp>
    </p:spTree>
    <p:extLst>
      <p:ext uri="{BB962C8B-B14F-4D97-AF65-F5344CB8AC3E}">
        <p14:creationId xmlns:p14="http://schemas.microsoft.com/office/powerpoint/2010/main" val="30448742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0" r:id="rId1"/>
    <p:sldLayoutId id="2147483831" r:id="rId2"/>
    <p:sldLayoutId id="2147483832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1B7199-A309-EEA5-8666-718EF13462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F57E63D-A424-4810-7266-690816AEDE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A77E207-940F-16FB-ECE6-B7B3F01F6B2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B3C9657-5A81-D642-9ADA-173264DDCD82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8B5E63-4903-9551-04A5-02A540D91D8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1C40AA-89FB-FD19-8F24-527850FA50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237F9F-E81C-1C42-BD42-CC419C02298F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A hand pointing with blue nails&#10;&#10;AI-generated content may be incorrect.">
            <a:extLst>
              <a:ext uri="{FF2B5EF4-FFF2-40B4-BE49-F238E27FC236}">
                <a16:creationId xmlns:a16="http://schemas.microsoft.com/office/drawing/2014/main" id="{A3B0C8E0-ECD8-E73C-73A9-E1C171376A8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8700"/>
            <a:ext cx="3143081" cy="2256874"/>
          </a:xfrm>
          <a:prstGeom prst="rect">
            <a:avLst/>
          </a:prstGeom>
        </p:spPr>
      </p:pic>
      <p:grpSp>
        <p:nvGrpSpPr>
          <p:cNvPr id="11" name="Group 3">
            <a:extLst>
              <a:ext uri="{FF2B5EF4-FFF2-40B4-BE49-F238E27FC236}">
                <a16:creationId xmlns:a16="http://schemas.microsoft.com/office/drawing/2014/main" id="{AD484E85-DE1D-63C5-4461-6BFE5318276F}"/>
              </a:ext>
            </a:extLst>
          </p:cNvPr>
          <p:cNvGrpSpPr/>
          <p:nvPr userDrawn="1"/>
        </p:nvGrpSpPr>
        <p:grpSpPr>
          <a:xfrm>
            <a:off x="0" y="8969428"/>
            <a:ext cx="18288000" cy="1355672"/>
            <a:chOff x="0" y="0"/>
            <a:chExt cx="4816593" cy="838003"/>
          </a:xfrm>
          <a:solidFill>
            <a:srgbClr val="C5DAFF"/>
          </a:solidFill>
        </p:grpSpPr>
        <p:sp>
          <p:nvSpPr>
            <p:cNvPr id="12" name="Freeform 4">
              <a:extLst>
                <a:ext uri="{FF2B5EF4-FFF2-40B4-BE49-F238E27FC236}">
                  <a16:creationId xmlns:a16="http://schemas.microsoft.com/office/drawing/2014/main" id="{0B9D72CA-C5CC-1F33-939C-E7CA5B9811D3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3" name="TextBox 5">
              <a:extLst>
                <a:ext uri="{FF2B5EF4-FFF2-40B4-BE49-F238E27FC236}">
                  <a16:creationId xmlns:a16="http://schemas.microsoft.com/office/drawing/2014/main" id="{C45F734F-2D42-ABB6-3F2D-3D23E011A154}"/>
                </a:ext>
              </a:extLst>
            </p:cNvPr>
            <p:cNvSpPr txBox="1"/>
            <p:nvPr/>
          </p:nvSpPr>
          <p:spPr>
            <a:xfrm>
              <a:off x="0" y="-95250"/>
              <a:ext cx="4816593" cy="93325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4" name="Freeform 6">
            <a:extLst>
              <a:ext uri="{FF2B5EF4-FFF2-40B4-BE49-F238E27FC236}">
                <a16:creationId xmlns:a16="http://schemas.microsoft.com/office/drawing/2014/main" id="{90FFFF51-60DD-39A4-8F87-B4E8F2921CA2}"/>
              </a:ext>
            </a:extLst>
          </p:cNvPr>
          <p:cNvSpPr/>
          <p:nvPr userDrawn="1"/>
        </p:nvSpPr>
        <p:spPr>
          <a:xfrm>
            <a:off x="15832367" y="9228381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74653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7" r:id="rId1"/>
    <p:sldLayoutId id="2147483868" r:id="rId2"/>
    <p:sldLayoutId id="2147483870" r:id="rId3"/>
    <p:sldLayoutId id="2147483872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129749-D269-4E87-F795-9545B9785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1879EC9-1C3E-0A03-CDAD-1DC6C5D744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BE2AB4-7A60-2A6F-0452-F7954CA7AB6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0459A62-D128-D648-9745-33A9BE89C946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1157581-F8FD-00BA-DFD4-7860B21567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3ACD3C-A33A-ACCF-D710-B0C42E8D116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CF3CC0F-2191-3F41-A15E-769FFF1D789E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6">
            <a:extLst>
              <a:ext uri="{FF2B5EF4-FFF2-40B4-BE49-F238E27FC236}">
                <a16:creationId xmlns:a16="http://schemas.microsoft.com/office/drawing/2014/main" id="{8DF8F39B-DBA9-049D-EE63-EB6352161ECF}"/>
              </a:ext>
            </a:extLst>
          </p:cNvPr>
          <p:cNvSpPr/>
          <p:nvPr userDrawn="1"/>
        </p:nvSpPr>
        <p:spPr>
          <a:xfrm>
            <a:off x="15832367" y="9228381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8" name="Picture 7" descr="A black and pink background with a white circle and a pink and blue circle with a white and black circle with a pink and white circle with a pink and white circle with a white and black circle&#10;&#10;AI-generated content may be incorrect.">
            <a:extLst>
              <a:ext uri="{FF2B5EF4-FFF2-40B4-BE49-F238E27FC236}">
                <a16:creationId xmlns:a16="http://schemas.microsoft.com/office/drawing/2014/main" id="{5E39EB8D-8E8D-CDDD-05DF-313E940A569D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9" name="Freeform 6">
            <a:extLst>
              <a:ext uri="{FF2B5EF4-FFF2-40B4-BE49-F238E27FC236}">
                <a16:creationId xmlns:a16="http://schemas.microsoft.com/office/drawing/2014/main" id="{457238AE-E732-DFD9-5913-D9E614E5AC62}"/>
              </a:ext>
            </a:extLst>
          </p:cNvPr>
          <p:cNvSpPr/>
          <p:nvPr userDrawn="1"/>
        </p:nvSpPr>
        <p:spPr>
          <a:xfrm>
            <a:off x="15984767" y="9380781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70785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2" r:id="rId1"/>
    <p:sldLayoutId id="2147483803" r:id="rId2"/>
    <p:sldLayoutId id="2147483804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6918BB9-CAC2-1C24-5A46-6691DF33AC3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91692AB-68D3-1C6B-BE2E-42529A873F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5589E34-BC6B-5316-E426-CB46193973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7BD5E0-529F-6641-B033-3C7EBF690461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D6517E-5BAA-63EA-A241-0DAA39BAE0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22F7D5E-E3EA-A737-3489-101F8EC356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E4BEE90-0CE2-9740-B3D7-C0BFC7C17683}" type="slidenum">
              <a:rPr lang="en-US" smtClean="0"/>
              <a:t>‹#›</a:t>
            </a:fld>
            <a:endParaRPr lang="en-US"/>
          </a:p>
        </p:txBody>
      </p:sp>
      <p:grpSp>
        <p:nvGrpSpPr>
          <p:cNvPr id="7" name="Group 2">
            <a:extLst>
              <a:ext uri="{FF2B5EF4-FFF2-40B4-BE49-F238E27FC236}">
                <a16:creationId xmlns:a16="http://schemas.microsoft.com/office/drawing/2014/main" id="{161E908C-12B7-C8B6-0612-F8F3487527BF}"/>
              </a:ext>
            </a:extLst>
          </p:cNvPr>
          <p:cNvGrpSpPr/>
          <p:nvPr userDrawn="1"/>
        </p:nvGrpSpPr>
        <p:grpSpPr>
          <a:xfrm>
            <a:off x="0" y="114300"/>
            <a:ext cx="18288000" cy="8809281"/>
            <a:chOff x="0" y="0"/>
            <a:chExt cx="4816593" cy="2365942"/>
          </a:xfrm>
          <a:solidFill>
            <a:srgbClr val="E6E9E9"/>
          </a:solidFill>
        </p:grpSpPr>
        <p:sp>
          <p:nvSpPr>
            <p:cNvPr id="8" name="Freeform 3">
              <a:extLst>
                <a:ext uri="{FF2B5EF4-FFF2-40B4-BE49-F238E27FC236}">
                  <a16:creationId xmlns:a16="http://schemas.microsoft.com/office/drawing/2014/main" id="{01948493-B5DE-4D76-0531-7DF0B850730C}"/>
                </a:ext>
              </a:extLst>
            </p:cNvPr>
            <p:cNvSpPr/>
            <p:nvPr/>
          </p:nvSpPr>
          <p:spPr>
            <a:xfrm>
              <a:off x="0" y="0"/>
              <a:ext cx="4816592" cy="2365942"/>
            </a:xfrm>
            <a:custGeom>
              <a:avLst/>
              <a:gdLst/>
              <a:ahLst/>
              <a:cxnLst/>
              <a:rect l="l" t="t" r="r" b="b"/>
              <a:pathLst>
                <a:path w="4816592" h="2365942">
                  <a:moveTo>
                    <a:pt x="0" y="0"/>
                  </a:moveTo>
                  <a:lnTo>
                    <a:pt x="4816592" y="0"/>
                  </a:lnTo>
                  <a:lnTo>
                    <a:pt x="4816592" y="2365942"/>
                  </a:lnTo>
                  <a:lnTo>
                    <a:pt x="0" y="2365942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4">
              <a:extLst>
                <a:ext uri="{FF2B5EF4-FFF2-40B4-BE49-F238E27FC236}">
                  <a16:creationId xmlns:a16="http://schemas.microsoft.com/office/drawing/2014/main" id="{FBC3DB40-FB02-4E3F-4817-5628061C3538}"/>
                </a:ext>
              </a:extLst>
            </p:cNvPr>
            <p:cNvSpPr txBox="1"/>
            <p:nvPr/>
          </p:nvSpPr>
          <p:spPr>
            <a:xfrm>
              <a:off x="0" y="-95250"/>
              <a:ext cx="4816593" cy="2461192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13" name="Picture 12" descr="A cartoon of a person holding a phone&#10;&#10;AI-generated content may be incorrect.">
            <a:extLst>
              <a:ext uri="{FF2B5EF4-FFF2-40B4-BE49-F238E27FC236}">
                <a16:creationId xmlns:a16="http://schemas.microsoft.com/office/drawing/2014/main" id="{36B8E024-69B5-8658-32E2-739836B0182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80786" y="3009900"/>
            <a:ext cx="3860800" cy="5892800"/>
          </a:xfrm>
          <a:prstGeom prst="rect">
            <a:avLst/>
          </a:prstGeom>
        </p:spPr>
      </p:pic>
      <p:sp>
        <p:nvSpPr>
          <p:cNvPr id="16" name="Freeform 6">
            <a:extLst>
              <a:ext uri="{FF2B5EF4-FFF2-40B4-BE49-F238E27FC236}">
                <a16:creationId xmlns:a16="http://schemas.microsoft.com/office/drawing/2014/main" id="{610E6303-0E8B-F662-E928-C5F809D193F0}"/>
              </a:ext>
            </a:extLst>
          </p:cNvPr>
          <p:cNvSpPr/>
          <p:nvPr userDrawn="1"/>
        </p:nvSpPr>
        <p:spPr>
          <a:xfrm>
            <a:off x="15832367" y="9228381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2893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E3D8E0-3089-829A-B699-80576CB11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263D77-7AC1-87F7-EA0B-71E3B8625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CEBE2-083F-D3D2-BA92-7B986B496B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1EC92F-B32B-BF49-85A6-76F4FC114BAC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9CF440-C511-01A3-A67D-5353F644ED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FF3C0-A142-3B76-85B4-0AD08D6FEB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31A525-10AC-5542-B700-EC492BB5E849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8A834F30-07B1-77C0-FECF-74BA9BA3206F}"/>
              </a:ext>
            </a:extLst>
          </p:cNvPr>
          <p:cNvSpPr/>
          <p:nvPr userDrawn="1"/>
        </p:nvSpPr>
        <p:spPr>
          <a:xfrm>
            <a:off x="10328400" y="-1348725"/>
            <a:ext cx="7959600" cy="11340498"/>
          </a:xfrm>
          <a:custGeom>
            <a:avLst/>
            <a:gdLst/>
            <a:ahLst/>
            <a:cxnLst/>
            <a:rect l="l" t="t" r="r" b="b"/>
            <a:pathLst>
              <a:path w="7959600" h="11340498">
                <a:moveTo>
                  <a:pt x="0" y="0"/>
                </a:moveTo>
                <a:lnTo>
                  <a:pt x="7959600" y="0"/>
                </a:lnTo>
                <a:lnTo>
                  <a:pt x="7959600" y="11340498"/>
                </a:lnTo>
                <a:lnTo>
                  <a:pt x="0" y="11340498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8" name="Freeform 4">
            <a:extLst>
              <a:ext uri="{FF2B5EF4-FFF2-40B4-BE49-F238E27FC236}">
                <a16:creationId xmlns:a16="http://schemas.microsoft.com/office/drawing/2014/main" id="{78731FC3-5C3E-A211-3413-05B211A6CD87}"/>
              </a:ext>
            </a:extLst>
          </p:cNvPr>
          <p:cNvSpPr/>
          <p:nvPr userDrawn="1"/>
        </p:nvSpPr>
        <p:spPr>
          <a:xfrm>
            <a:off x="7801499" y="4321524"/>
            <a:ext cx="4576939" cy="6098128"/>
          </a:xfrm>
          <a:custGeom>
            <a:avLst/>
            <a:gdLst/>
            <a:ahLst/>
            <a:cxnLst/>
            <a:rect l="l" t="t" r="r" b="b"/>
            <a:pathLst>
              <a:path w="4576939" h="6098128">
                <a:moveTo>
                  <a:pt x="0" y="0"/>
                </a:moveTo>
                <a:lnTo>
                  <a:pt x="4576938" y="0"/>
                </a:lnTo>
                <a:lnTo>
                  <a:pt x="4576938" y="6098128"/>
                </a:lnTo>
                <a:lnTo>
                  <a:pt x="0" y="6098128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r="-328" b="-5652"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3">
            <a:extLst>
              <a:ext uri="{FF2B5EF4-FFF2-40B4-BE49-F238E27FC236}">
                <a16:creationId xmlns:a16="http://schemas.microsoft.com/office/drawing/2014/main" id="{94DDDD80-AE99-91ED-DCED-112442FEA298}"/>
              </a:ext>
            </a:extLst>
          </p:cNvPr>
          <p:cNvSpPr/>
          <p:nvPr userDrawn="1"/>
        </p:nvSpPr>
        <p:spPr>
          <a:xfrm>
            <a:off x="15706581" y="295227"/>
            <a:ext cx="2200419" cy="733473"/>
          </a:xfrm>
          <a:custGeom>
            <a:avLst/>
            <a:gdLst/>
            <a:ahLst/>
            <a:cxnLst/>
            <a:rect l="l" t="t" r="r" b="b"/>
            <a:pathLst>
              <a:path w="1551890" h="517297">
                <a:moveTo>
                  <a:pt x="0" y="0"/>
                </a:moveTo>
                <a:lnTo>
                  <a:pt x="1551890" y="0"/>
                </a:lnTo>
                <a:lnTo>
                  <a:pt x="1551890" y="517296"/>
                </a:lnTo>
                <a:lnTo>
                  <a:pt x="0" y="5172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 l="-366" r="-366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722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DE3D8E0-3089-829A-B699-80576CB112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263D77-7AC1-87F7-EA0B-71E3B862542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7CEBE2-083F-D3D2-BA92-7B986B496BD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C1EC92F-B32B-BF49-85A6-76F4FC114BAC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79CF440-C511-01A3-A67D-5353F644ED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DFF3C0-A142-3B76-85B4-0AD08D6FEB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1031A525-10AC-5542-B700-EC492BB5E849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 descr="A person holding a phone&#10;&#10;AI-generated content may be incorrect.">
            <a:extLst>
              <a:ext uri="{FF2B5EF4-FFF2-40B4-BE49-F238E27FC236}">
                <a16:creationId xmlns:a16="http://schemas.microsoft.com/office/drawing/2014/main" id="{DA3A11B7-7254-2932-759B-A7F433D75CFB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2" name="Freeform 3">
            <a:extLst>
              <a:ext uri="{FF2B5EF4-FFF2-40B4-BE49-F238E27FC236}">
                <a16:creationId xmlns:a16="http://schemas.microsoft.com/office/drawing/2014/main" id="{2BA5FFC6-D4D3-AD2F-12D7-D399D0A71A6A}"/>
              </a:ext>
            </a:extLst>
          </p:cNvPr>
          <p:cNvSpPr/>
          <p:nvPr userDrawn="1"/>
        </p:nvSpPr>
        <p:spPr>
          <a:xfrm>
            <a:off x="15706581" y="295227"/>
            <a:ext cx="2200419" cy="733473"/>
          </a:xfrm>
          <a:custGeom>
            <a:avLst/>
            <a:gdLst/>
            <a:ahLst/>
            <a:cxnLst/>
            <a:rect l="l" t="t" r="r" b="b"/>
            <a:pathLst>
              <a:path w="1551890" h="517297">
                <a:moveTo>
                  <a:pt x="0" y="0"/>
                </a:moveTo>
                <a:lnTo>
                  <a:pt x="1551890" y="0"/>
                </a:lnTo>
                <a:lnTo>
                  <a:pt x="1551890" y="517296"/>
                </a:lnTo>
                <a:lnTo>
                  <a:pt x="0" y="517296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366" r="-366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36666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8" r:id="rId1"/>
    <p:sldLayoutId id="2147483809" r:id="rId2"/>
    <p:sldLayoutId id="214748381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D9E407C-5D0F-9A49-AEA8-FD3641520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9FAAC5B-17E7-2340-E4CE-48F18AA0C0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257300" y="27384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AC5C29-1F7A-7847-9886-1F4D51C0966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25EF1AE-C8A2-E046-89AB-2DABAD1F35DE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8F3AC86-6119-3F95-498D-D00CCFC8733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E7469E-54E7-6879-936F-0C0CD017723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E71DF981-8B96-3A48-80F3-4D6E98246D7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Freeform 2">
            <a:extLst>
              <a:ext uri="{FF2B5EF4-FFF2-40B4-BE49-F238E27FC236}">
                <a16:creationId xmlns:a16="http://schemas.microsoft.com/office/drawing/2014/main" id="{19DAD6B9-83AB-140F-C02D-E328C30FFB2B}"/>
              </a:ext>
            </a:extLst>
          </p:cNvPr>
          <p:cNvSpPr/>
          <p:nvPr userDrawn="1"/>
        </p:nvSpPr>
        <p:spPr>
          <a:xfrm flipH="1">
            <a:off x="12648141" y="2933700"/>
            <a:ext cx="3811059" cy="6527800"/>
          </a:xfrm>
          <a:custGeom>
            <a:avLst/>
            <a:gdLst/>
            <a:ahLst/>
            <a:cxnLst/>
            <a:rect l="l" t="t" r="r" b="b"/>
            <a:pathLst>
              <a:path w="4058719" h="6952006">
                <a:moveTo>
                  <a:pt x="4058719" y="0"/>
                </a:moveTo>
                <a:lnTo>
                  <a:pt x="0" y="0"/>
                </a:lnTo>
                <a:lnTo>
                  <a:pt x="0" y="6952007"/>
                </a:lnTo>
                <a:lnTo>
                  <a:pt x="4058719" y="6952007"/>
                </a:lnTo>
                <a:lnTo>
                  <a:pt x="4058719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FE986C68-00EE-09D4-E8A5-EB6254C89116}"/>
              </a:ext>
            </a:extLst>
          </p:cNvPr>
          <p:cNvSpPr/>
          <p:nvPr userDrawn="1"/>
        </p:nvSpPr>
        <p:spPr>
          <a:xfrm>
            <a:off x="15527931" y="9350169"/>
            <a:ext cx="1731369" cy="5760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2" name="Freeform 7">
            <a:extLst>
              <a:ext uri="{FF2B5EF4-FFF2-40B4-BE49-F238E27FC236}">
                <a16:creationId xmlns:a16="http://schemas.microsoft.com/office/drawing/2014/main" id="{77965391-58C3-2859-7BAE-84D822C6A516}"/>
              </a:ext>
            </a:extLst>
          </p:cNvPr>
          <p:cNvSpPr/>
          <p:nvPr userDrawn="1"/>
        </p:nvSpPr>
        <p:spPr>
          <a:xfrm>
            <a:off x="13335000" y="9345804"/>
            <a:ext cx="1728058" cy="576019"/>
          </a:xfrm>
          <a:custGeom>
            <a:avLst/>
            <a:gdLst/>
            <a:ahLst/>
            <a:cxnLst/>
            <a:rect l="l" t="t" r="r" b="b"/>
            <a:pathLst>
              <a:path w="1422301" h="474100">
                <a:moveTo>
                  <a:pt x="0" y="0"/>
                </a:moveTo>
                <a:lnTo>
                  <a:pt x="1422301" y="0"/>
                </a:lnTo>
                <a:lnTo>
                  <a:pt x="1422301" y="474101"/>
                </a:lnTo>
                <a:lnTo>
                  <a:pt x="0" y="4741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13" name="Group 3">
            <a:extLst>
              <a:ext uri="{FF2B5EF4-FFF2-40B4-BE49-F238E27FC236}">
                <a16:creationId xmlns:a16="http://schemas.microsoft.com/office/drawing/2014/main" id="{C8CC255B-9A3B-6060-B1F6-5B517E2931E9}"/>
              </a:ext>
            </a:extLst>
          </p:cNvPr>
          <p:cNvGrpSpPr/>
          <p:nvPr userDrawn="1"/>
        </p:nvGrpSpPr>
        <p:grpSpPr>
          <a:xfrm>
            <a:off x="0" y="8922258"/>
            <a:ext cx="18288000" cy="1661795"/>
            <a:chOff x="0" y="0"/>
            <a:chExt cx="4816593" cy="838003"/>
          </a:xfrm>
          <a:solidFill>
            <a:srgbClr val="FFD989"/>
          </a:solidFill>
        </p:grpSpPr>
        <p:sp>
          <p:nvSpPr>
            <p:cNvPr id="14" name="Freeform 4">
              <a:extLst>
                <a:ext uri="{FF2B5EF4-FFF2-40B4-BE49-F238E27FC236}">
                  <a16:creationId xmlns:a16="http://schemas.microsoft.com/office/drawing/2014/main" id="{B0A0FDD6-32B2-C688-A397-DAADC9E3E580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5" name="TextBox 5">
              <a:extLst>
                <a:ext uri="{FF2B5EF4-FFF2-40B4-BE49-F238E27FC236}">
                  <a16:creationId xmlns:a16="http://schemas.microsoft.com/office/drawing/2014/main" id="{23B42968-94B6-BFA0-88AD-527A547B5565}"/>
                </a:ext>
              </a:extLst>
            </p:cNvPr>
            <p:cNvSpPr txBox="1"/>
            <p:nvPr/>
          </p:nvSpPr>
          <p:spPr>
            <a:xfrm>
              <a:off x="0" y="-95250"/>
              <a:ext cx="4816593" cy="93325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19" name="Freeform 6">
            <a:extLst>
              <a:ext uri="{FF2B5EF4-FFF2-40B4-BE49-F238E27FC236}">
                <a16:creationId xmlns:a16="http://schemas.microsoft.com/office/drawing/2014/main" id="{C0DAF54D-A25A-D96F-2F16-A2080DE32197}"/>
              </a:ext>
            </a:extLst>
          </p:cNvPr>
          <p:cNvSpPr/>
          <p:nvPr userDrawn="1"/>
        </p:nvSpPr>
        <p:spPr>
          <a:xfrm>
            <a:off x="15832367" y="9228381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20" name="Freeform 7">
            <a:extLst>
              <a:ext uri="{FF2B5EF4-FFF2-40B4-BE49-F238E27FC236}">
                <a16:creationId xmlns:a16="http://schemas.microsoft.com/office/drawing/2014/main" id="{BA987667-F242-A15E-E883-AD0788E7A12D}"/>
              </a:ext>
            </a:extLst>
          </p:cNvPr>
          <p:cNvSpPr/>
          <p:nvPr userDrawn="1"/>
        </p:nvSpPr>
        <p:spPr>
          <a:xfrm>
            <a:off x="13169042" y="9266238"/>
            <a:ext cx="1918558" cy="639519"/>
          </a:xfrm>
          <a:custGeom>
            <a:avLst/>
            <a:gdLst/>
            <a:ahLst/>
            <a:cxnLst/>
            <a:rect l="l" t="t" r="r" b="b"/>
            <a:pathLst>
              <a:path w="1422301" h="474100">
                <a:moveTo>
                  <a:pt x="0" y="0"/>
                </a:moveTo>
                <a:lnTo>
                  <a:pt x="1422301" y="0"/>
                </a:lnTo>
                <a:lnTo>
                  <a:pt x="1422301" y="474101"/>
                </a:lnTo>
                <a:lnTo>
                  <a:pt x="0" y="47410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2819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3">
            <a:extLst>
              <a:ext uri="{FF2B5EF4-FFF2-40B4-BE49-F238E27FC236}">
                <a16:creationId xmlns:a16="http://schemas.microsoft.com/office/drawing/2014/main" id="{BFE227DE-53B7-9D0C-3B67-F7F03AEFD851}"/>
              </a:ext>
            </a:extLst>
          </p:cNvPr>
          <p:cNvGrpSpPr/>
          <p:nvPr userDrawn="1"/>
        </p:nvGrpSpPr>
        <p:grpSpPr>
          <a:xfrm>
            <a:off x="0" y="8969428"/>
            <a:ext cx="18288000" cy="1355672"/>
            <a:chOff x="0" y="0"/>
            <a:chExt cx="4816593" cy="838003"/>
          </a:xfrm>
          <a:solidFill>
            <a:srgbClr val="C5DAFF"/>
          </a:solidFill>
        </p:grpSpPr>
        <p:sp>
          <p:nvSpPr>
            <p:cNvPr id="13" name="Freeform 4">
              <a:extLst>
                <a:ext uri="{FF2B5EF4-FFF2-40B4-BE49-F238E27FC236}">
                  <a16:creationId xmlns:a16="http://schemas.microsoft.com/office/drawing/2014/main" id="{21FBE6B4-2F20-6C4B-A023-D6A8E46169B1}"/>
                </a:ext>
              </a:extLst>
            </p:cNvPr>
            <p:cNvSpPr/>
            <p:nvPr/>
          </p:nvSpPr>
          <p:spPr>
            <a:xfrm>
              <a:off x="0" y="0"/>
              <a:ext cx="4816592" cy="838003"/>
            </a:xfrm>
            <a:custGeom>
              <a:avLst/>
              <a:gdLst/>
              <a:ahLst/>
              <a:cxnLst/>
              <a:rect l="l" t="t" r="r" b="b"/>
              <a:pathLst>
                <a:path w="4816592" h="838003">
                  <a:moveTo>
                    <a:pt x="0" y="0"/>
                  </a:moveTo>
                  <a:lnTo>
                    <a:pt x="4816592" y="0"/>
                  </a:lnTo>
                  <a:lnTo>
                    <a:pt x="4816592" y="838003"/>
                  </a:lnTo>
                  <a:lnTo>
                    <a:pt x="0" y="838003"/>
                  </a:lnTo>
                  <a:close/>
                </a:path>
              </a:pathLst>
            </a:custGeom>
            <a:grpFill/>
          </p:spPr>
          <p:txBody>
            <a:bodyPr/>
            <a:lstStyle/>
            <a:p>
              <a:endParaRPr lang="en-US"/>
            </a:p>
          </p:txBody>
        </p:sp>
        <p:sp>
          <p:nvSpPr>
            <p:cNvPr id="14" name="TextBox 5">
              <a:extLst>
                <a:ext uri="{FF2B5EF4-FFF2-40B4-BE49-F238E27FC236}">
                  <a16:creationId xmlns:a16="http://schemas.microsoft.com/office/drawing/2014/main" id="{CAE5DB2D-0704-54F7-E1E0-7550A1D55FAC}"/>
                </a:ext>
              </a:extLst>
            </p:cNvPr>
            <p:cNvSpPr txBox="1"/>
            <p:nvPr/>
          </p:nvSpPr>
          <p:spPr>
            <a:xfrm>
              <a:off x="0" y="-95250"/>
              <a:ext cx="4816593" cy="933253"/>
            </a:xfrm>
            <a:prstGeom prst="rect">
              <a:avLst/>
            </a:prstGeom>
            <a:grpFill/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 dirty="0"/>
            </a:p>
          </p:txBody>
        </p:sp>
      </p:grp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8370E70-5F00-442A-A719-06B708F38C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57300" y="547688"/>
            <a:ext cx="157734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BC3BFE-C522-EEBF-A28B-8B33FAFF44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89084" y="2763838"/>
            <a:ext cx="15773400" cy="6527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756CAC-AAC9-6DAD-0A29-9EDA8F40C40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12573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7DAE076-646C-1E46-B724-316B36C6E6F9}" type="datetimeFigureOut">
              <a:rPr lang="en-US" smtClean="0"/>
              <a:t>8/19/25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76F9633-276A-1112-F1F2-32F278B98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6057900" y="9534525"/>
            <a:ext cx="61722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907123-2B09-5328-7A4A-009C1AA7FAE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2915900" y="9534525"/>
            <a:ext cx="4114800" cy="54768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D7E8EFE-88DA-AD4C-BB25-CBC07D71A97E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Freeform 7">
            <a:extLst>
              <a:ext uri="{FF2B5EF4-FFF2-40B4-BE49-F238E27FC236}">
                <a16:creationId xmlns:a16="http://schemas.microsoft.com/office/drawing/2014/main" id="{B7A7D4C7-CCCC-A78C-8B7F-2C28A4CED9CF}"/>
              </a:ext>
            </a:extLst>
          </p:cNvPr>
          <p:cNvSpPr/>
          <p:nvPr userDrawn="1"/>
        </p:nvSpPr>
        <p:spPr>
          <a:xfrm>
            <a:off x="15580442" y="7048500"/>
            <a:ext cx="1259985" cy="1799259"/>
          </a:xfrm>
          <a:custGeom>
            <a:avLst/>
            <a:gdLst/>
            <a:ahLst/>
            <a:cxnLst/>
            <a:rect l="l" t="t" r="r" b="b"/>
            <a:pathLst>
              <a:path w="1259985" h="1799259">
                <a:moveTo>
                  <a:pt x="0" y="0"/>
                </a:moveTo>
                <a:lnTo>
                  <a:pt x="1259985" y="0"/>
                </a:lnTo>
                <a:lnTo>
                  <a:pt x="1259985" y="1799259"/>
                </a:lnTo>
                <a:lnTo>
                  <a:pt x="0" y="179925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Freeform 6">
            <a:extLst>
              <a:ext uri="{FF2B5EF4-FFF2-40B4-BE49-F238E27FC236}">
                <a16:creationId xmlns:a16="http://schemas.microsoft.com/office/drawing/2014/main" id="{EDF3B350-1418-8A58-9751-9273E6DBFCDA}"/>
              </a:ext>
            </a:extLst>
          </p:cNvPr>
          <p:cNvSpPr/>
          <p:nvPr userDrawn="1"/>
        </p:nvSpPr>
        <p:spPr>
          <a:xfrm>
            <a:off x="15832367" y="9228381"/>
            <a:ext cx="1922234" cy="639519"/>
          </a:xfrm>
          <a:custGeom>
            <a:avLst/>
            <a:gdLst/>
            <a:ahLst/>
            <a:cxnLst/>
            <a:rect l="l" t="t" r="r" b="b"/>
            <a:pathLst>
              <a:path w="1425026" h="474100">
                <a:moveTo>
                  <a:pt x="0" y="0"/>
                </a:moveTo>
                <a:lnTo>
                  <a:pt x="1425026" y="0"/>
                </a:lnTo>
                <a:lnTo>
                  <a:pt x="1425026" y="474100"/>
                </a:lnTo>
                <a:lnTo>
                  <a:pt x="0" y="4741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38277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3" r:id="rId1"/>
    <p:sldLayoutId id="2147483694" r:id="rId2"/>
    <p:sldLayoutId id="214748369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7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0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cao.ie/" TargetMode="External"/><Relationship Id="rId1" Type="http://schemas.openxmlformats.org/officeDocument/2006/relationships/slideLayout" Target="../slideLayouts/slideLayout40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3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80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0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3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1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4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5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8FAF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>
            <a:grpSpLocks noGrp="1" noUngrp="1" noRot="1" noMove="1" noResize="1"/>
          </p:cNvGrpSpPr>
          <p:nvPr/>
        </p:nvGrpSpPr>
        <p:grpSpPr>
          <a:xfrm>
            <a:off x="-22123" y="-361652"/>
            <a:ext cx="18691122" cy="9344840"/>
            <a:chOff x="0" y="-95250"/>
            <a:chExt cx="4922765" cy="2461192"/>
          </a:xfrm>
        </p:grpSpPr>
        <p:sp>
          <p:nvSpPr>
            <p:cNvPr id="3" name="Freeform 3"/>
            <p:cNvSpPr>
              <a:spLocks/>
            </p:cNvSpPr>
            <p:nvPr/>
          </p:nvSpPr>
          <p:spPr>
            <a:xfrm>
              <a:off x="0" y="0"/>
              <a:ext cx="4922765" cy="2365942"/>
            </a:xfrm>
            <a:custGeom>
              <a:avLst/>
              <a:gdLst/>
              <a:ahLst/>
              <a:cxnLst/>
              <a:rect l="l" t="t" r="r" b="b"/>
              <a:pathLst>
                <a:path w="4816592" h="2365942">
                  <a:moveTo>
                    <a:pt x="0" y="0"/>
                  </a:moveTo>
                  <a:lnTo>
                    <a:pt x="4816592" y="0"/>
                  </a:lnTo>
                  <a:lnTo>
                    <a:pt x="4816592" y="2365942"/>
                  </a:lnTo>
                  <a:lnTo>
                    <a:pt x="0" y="2365942"/>
                  </a:lnTo>
                  <a:close/>
                </a:path>
              </a:pathLst>
            </a:custGeom>
            <a:solidFill>
              <a:srgbClr val="4C2F92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95250"/>
              <a:ext cx="4816593" cy="246119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0378120" y="2626230"/>
            <a:ext cx="5610016" cy="6356958"/>
          </a:xfrm>
          <a:custGeom>
            <a:avLst/>
            <a:gdLst/>
            <a:ahLst/>
            <a:cxnLst/>
            <a:rect l="l" t="t" r="r" b="b"/>
            <a:pathLst>
              <a:path w="5610016" h="6356958">
                <a:moveTo>
                  <a:pt x="0" y="0"/>
                </a:moveTo>
                <a:lnTo>
                  <a:pt x="5610016" y="0"/>
                </a:lnTo>
                <a:lnTo>
                  <a:pt x="5610016" y="6356958"/>
                </a:lnTo>
                <a:lnTo>
                  <a:pt x="0" y="635695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 dirty="0"/>
          </a:p>
        </p:txBody>
      </p:sp>
      <p:pic>
        <p:nvPicPr>
          <p:cNvPr id="11" name="Picture 10" descr="A black background with white text&#10;&#10;AI-generated content may be incorrect.">
            <a:extLst>
              <a:ext uri="{FF2B5EF4-FFF2-40B4-BE49-F238E27FC236}">
                <a16:creationId xmlns:a16="http://schemas.microsoft.com/office/drawing/2014/main" id="{43F308E2-F94C-0409-C408-12CE97118CD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565" y="847725"/>
            <a:ext cx="7772400" cy="4371975"/>
          </a:xfrm>
          <a:prstGeom prst="rect">
            <a:avLst/>
          </a:prstGeom>
        </p:spPr>
      </p:pic>
      <p:sp>
        <p:nvSpPr>
          <p:cNvPr id="5" name="TextBox 7">
            <a:extLst>
              <a:ext uri="{FF2B5EF4-FFF2-40B4-BE49-F238E27FC236}">
                <a16:creationId xmlns:a16="http://schemas.microsoft.com/office/drawing/2014/main" id="{A4ED7EB2-29E8-9BA6-2021-4A1ECDA4AA0D}"/>
              </a:ext>
            </a:extLst>
          </p:cNvPr>
          <p:cNvSpPr/>
          <p:nvPr/>
        </p:nvSpPr>
        <p:spPr>
          <a:xfrm>
            <a:off x="1259280" y="4491720"/>
            <a:ext cx="7862040" cy="134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ct val="100000"/>
              </a:lnSpc>
            </a:pPr>
            <a:r>
              <a:rPr lang="en-GB" sz="4400" b="0" strike="noStrike" spc="-1" dirty="0">
                <a:solidFill>
                  <a:schemeClr val="lt1"/>
                </a:solidFill>
                <a:latin typeface="Arial Rounded MT Bold"/>
              </a:rPr>
              <a:t>School Presentation for applying to HEAR in</a:t>
            </a:r>
            <a:r>
              <a:rPr lang="en-GB" sz="4400" b="0" strike="noStrike" spc="-1" dirty="0">
                <a:solidFill>
                  <a:schemeClr val="lt1"/>
                </a:solidFill>
                <a:latin typeface="Arial Rounded MT Bold"/>
                <a:ea typeface="Tahoma"/>
              </a:rPr>
              <a:t> 2026</a:t>
            </a:r>
            <a:endParaRPr lang="en-GB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>
            <a:extLst>
              <a:ext uri="{FF2B5EF4-FFF2-40B4-BE49-F238E27FC236}">
                <a16:creationId xmlns:a16="http://schemas.microsoft.com/office/drawing/2014/main" id="{B491987B-A6A1-80F2-B3CD-0C6AE51E6D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8200" y="780817"/>
            <a:ext cx="7058343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en-US" sz="4000" dirty="0">
                <a:solidFill>
                  <a:srgbClr val="E10F5B"/>
                </a:solidFill>
                <a:latin typeface="Arial Rounded MT Bold" panose="020F0704030504030204" pitchFamily="34" charset="77"/>
                <a:cs typeface="Calibri" panose="020F0502020204030204" pitchFamily="34" charset="0"/>
              </a:rPr>
              <a:t>How the </a:t>
            </a:r>
            <a:r>
              <a:rPr lang="en-GB" altLang="en-US" sz="4000" kern="0" dirty="0">
                <a:solidFill>
                  <a:srgbClr val="E10F5B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Calibri" panose="020F0502020204030204" pitchFamily="34" charset="0"/>
              </a:rPr>
              <a:t>s</a:t>
            </a:r>
            <a:r>
              <a:rPr lang="en-GB" sz="4000" kern="0" dirty="0">
                <a:solidFill>
                  <a:srgbClr val="E10F5B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Calibri" panose="020F0502020204030204" pitchFamily="34" charset="0"/>
              </a:rPr>
              <a:t>core is calculated</a:t>
            </a:r>
            <a:endParaRPr kumimoji="0" lang="en-US" altLang="en-US" sz="4000" i="0" u="none" strike="noStrike" cap="none" normalizeH="0" baseline="0" dirty="0">
              <a:ln>
                <a:noFill/>
              </a:ln>
              <a:solidFill>
                <a:srgbClr val="E10F5B"/>
              </a:solidFill>
              <a:effectLst/>
              <a:latin typeface="Arial Rounded MT Bold" panose="020F0704030504030204" pitchFamily="34" charset="77"/>
              <a:cs typeface="Calibri" panose="020F0502020204030204" pitchFamily="34" charset="0"/>
            </a:endParaRP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680D145B-C5AF-ED65-08B9-04B12B8DE24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8276233"/>
              </p:ext>
            </p:extLst>
          </p:nvPr>
        </p:nvGraphicFramePr>
        <p:xfrm>
          <a:off x="2209800" y="2022402"/>
          <a:ext cx="10896600" cy="712983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105400">
                  <a:extLst>
                    <a:ext uri="{9D8B030D-6E8A-4147-A177-3AD203B41FA5}">
                      <a16:colId xmlns:a16="http://schemas.microsoft.com/office/drawing/2014/main" val="2179013491"/>
                    </a:ext>
                  </a:extLst>
                </a:gridCol>
                <a:gridCol w="5791200">
                  <a:extLst>
                    <a:ext uri="{9D8B030D-6E8A-4147-A177-3AD203B41FA5}">
                      <a16:colId xmlns:a16="http://schemas.microsoft.com/office/drawing/2014/main" val="1619980544"/>
                    </a:ext>
                  </a:extLst>
                </a:gridCol>
              </a:tblGrid>
              <a:tr h="610560">
                <a:tc>
                  <a:txBody>
                    <a:bodyPr/>
                    <a:lstStyle/>
                    <a:p>
                      <a:r>
                        <a:rPr lang="en-GB" sz="2400" kern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ea typeface="Tahoma" panose="020B0604030504040204" pitchFamily="34" charset="0"/>
                          <a:cs typeface="Calibri" panose="020F0502020204030204" pitchFamily="34" charset="0"/>
                        </a:rPr>
                        <a:t>Criteria</a:t>
                      </a:r>
                      <a:endParaRPr lang="en-US" sz="24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4B2E9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Score</a:t>
                      </a:r>
                      <a:endParaRPr lang="en-US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4B2E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1524103"/>
                  </a:ext>
                </a:extLst>
              </a:tr>
              <a:tr h="936191">
                <a:tc>
                  <a:txBody>
                    <a:bodyPr/>
                    <a:lstStyle/>
                    <a:p>
                      <a:r>
                        <a:rPr lang="en-IE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 Income (Mandatory)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All applicants to HEAR need to meet the low-income criteria (no score awarded)</a:t>
                      </a: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6787733"/>
                  </a:ext>
                </a:extLst>
              </a:tr>
              <a:tr h="1343230">
                <a:tc>
                  <a:txBody>
                    <a:bodyPr/>
                    <a:lstStyle/>
                    <a:p>
                      <a:r>
                        <a:rPr lang="en-IE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 Medical Card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Medical card in date on 31st December 2025 </a:t>
                      </a:r>
                      <a:b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 = 1</a:t>
                      </a: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b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 = 0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2394"/>
                  </a:ext>
                </a:extLst>
              </a:tr>
              <a:tr h="936191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3. Means-Tested Social Welfare Benefits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 = 2</a:t>
                      </a: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b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IE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 = 0</a:t>
                      </a:r>
                      <a:endParaRPr lang="en-IE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4815992"/>
                  </a:ext>
                </a:extLst>
              </a:tr>
              <a:tr h="1953790">
                <a:tc>
                  <a:txBody>
                    <a:bodyPr/>
                    <a:lstStyle/>
                    <a:p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4. Area (Deprivation Index Score)</a:t>
                      </a:r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+mj-lt"/>
                        <a:buNone/>
                        <a:tabLst/>
                        <a:defRPr/>
                      </a:pP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Extremely Disadvantaged = </a:t>
                      </a:r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2.5 </a:t>
                      </a:r>
                      <a:b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Very Disadvantaged = </a:t>
                      </a:r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2.5 </a:t>
                      </a:r>
                      <a:b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Experienced homelessness = </a:t>
                      </a:r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2.5 </a:t>
                      </a:r>
                      <a:b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Disadvantaged = </a:t>
                      </a:r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1.5 </a:t>
                      </a:r>
                      <a:b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US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Marginally Below Average or higher =</a:t>
                      </a:r>
                      <a:r>
                        <a:rPr lang="en-US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6725153"/>
                  </a:ext>
                </a:extLst>
              </a:tr>
              <a:tr h="854645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 DEIS School Status</a:t>
                      </a:r>
                      <a:endParaRPr lang="en-IE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  <a:p>
                      <a:endParaRPr lang="en-US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Yes = 1.5</a:t>
                      </a:r>
                      <a: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br>
                        <a:rPr lang="en-IE" sz="2000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</a:br>
                      <a:r>
                        <a:rPr lang="en-IE" sz="2000" b="1" dirty="0"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 = 0</a:t>
                      </a:r>
                      <a:endParaRPr lang="en-IE" sz="2000" dirty="0"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67508529"/>
                  </a:ext>
                </a:extLst>
              </a:tr>
              <a:tr h="495231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IE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Maximum Achievable Points</a:t>
                      </a:r>
                      <a:endParaRPr lang="en-IE" sz="20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4B2E9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7</a:t>
                      </a:r>
                    </a:p>
                  </a:txBody>
                  <a:tcPr>
                    <a:solidFill>
                      <a:srgbClr val="4B2E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3532965"/>
                  </a:ext>
                </a:extLst>
              </a:tr>
            </a:tbl>
          </a:graphicData>
        </a:graphic>
      </p:graphicFrame>
      <p:sp>
        <p:nvSpPr>
          <p:cNvPr id="14" name="TextBox 13">
            <a:extLst>
              <a:ext uri="{FF2B5EF4-FFF2-40B4-BE49-F238E27FC236}">
                <a16:creationId xmlns:a16="http://schemas.microsoft.com/office/drawing/2014/main" id="{6C106383-F41B-4320-FA1D-C6DD3B311597}"/>
              </a:ext>
            </a:extLst>
          </p:cNvPr>
          <p:cNvSpPr txBox="1"/>
          <p:nvPr/>
        </p:nvSpPr>
        <p:spPr>
          <a:xfrm flipH="1">
            <a:off x="1774928" y="3635021"/>
            <a:ext cx="275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5E6C64C2-329A-112C-DD2C-9DF57E40FBE4}"/>
              </a:ext>
            </a:extLst>
          </p:cNvPr>
          <p:cNvSpPr txBox="1"/>
          <p:nvPr/>
        </p:nvSpPr>
        <p:spPr>
          <a:xfrm flipH="1">
            <a:off x="1774927" y="4953000"/>
            <a:ext cx="2750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FF76601E-F212-E821-2920-46EE44D2FBA7}"/>
              </a:ext>
            </a:extLst>
          </p:cNvPr>
          <p:cNvCxnSpPr/>
          <p:nvPr/>
        </p:nvCxnSpPr>
        <p:spPr>
          <a:xfrm>
            <a:off x="2209799" y="3543300"/>
            <a:ext cx="10896601" cy="0"/>
          </a:xfrm>
          <a:prstGeom prst="line">
            <a:avLst/>
          </a:prstGeom>
          <a:ln w="38100">
            <a:solidFill>
              <a:srgbClr val="4B2E9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EA13E66-F8F0-3172-EFDA-DFADE17263D5}"/>
              </a:ext>
            </a:extLst>
          </p:cNvPr>
          <p:cNvCxnSpPr/>
          <p:nvPr/>
        </p:nvCxnSpPr>
        <p:spPr>
          <a:xfrm>
            <a:off x="2209799" y="4914900"/>
            <a:ext cx="10896601" cy="0"/>
          </a:xfrm>
          <a:prstGeom prst="line">
            <a:avLst/>
          </a:prstGeom>
          <a:ln w="38100">
            <a:solidFill>
              <a:srgbClr val="4B2E9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28BA1CF0-5C45-08D7-C5A3-7B0F9A7D18D5}"/>
              </a:ext>
            </a:extLst>
          </p:cNvPr>
          <p:cNvCxnSpPr>
            <a:cxnSpLocks/>
          </p:cNvCxnSpPr>
          <p:nvPr/>
        </p:nvCxnSpPr>
        <p:spPr>
          <a:xfrm>
            <a:off x="2209799" y="5829300"/>
            <a:ext cx="10896601" cy="0"/>
          </a:xfrm>
          <a:prstGeom prst="line">
            <a:avLst/>
          </a:prstGeom>
          <a:ln w="38100">
            <a:solidFill>
              <a:srgbClr val="4B2E9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Connector 24">
            <a:extLst>
              <a:ext uri="{FF2B5EF4-FFF2-40B4-BE49-F238E27FC236}">
                <a16:creationId xmlns:a16="http://schemas.microsoft.com/office/drawing/2014/main" id="{48A1C946-8FFE-0535-7662-FD9287DA5DCD}"/>
              </a:ext>
            </a:extLst>
          </p:cNvPr>
          <p:cNvCxnSpPr/>
          <p:nvPr/>
        </p:nvCxnSpPr>
        <p:spPr>
          <a:xfrm>
            <a:off x="2209799" y="7810500"/>
            <a:ext cx="10896601" cy="0"/>
          </a:xfrm>
          <a:prstGeom prst="line">
            <a:avLst/>
          </a:prstGeom>
          <a:ln w="38100">
            <a:solidFill>
              <a:srgbClr val="4B2E9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4689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>
            <a:extLst>
              <a:ext uri="{FF2B5EF4-FFF2-40B4-BE49-F238E27FC236}">
                <a16:creationId xmlns:a16="http://schemas.microsoft.com/office/drawing/2014/main" id="{ABC56EC2-29AB-9D5F-44EE-19B62725A35B}"/>
              </a:ext>
            </a:extLst>
          </p:cNvPr>
          <p:cNvSpPr txBox="1">
            <a:spLocks/>
          </p:cNvSpPr>
          <p:nvPr/>
        </p:nvSpPr>
        <p:spPr>
          <a:xfrm>
            <a:off x="1095935" y="630459"/>
            <a:ext cx="8048065" cy="9382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4000" dirty="0">
                <a:solidFill>
                  <a:srgbClr val="E10F5B"/>
                </a:solidFill>
                <a:latin typeface="Arial Rounded MT Bold" panose="020F0704030504030204" pitchFamily="34" charset="77"/>
                <a:cs typeface="Calibri" panose="020F0502020204030204" pitchFamily="34" charset="0"/>
              </a:rPr>
              <a:t>What the score means:</a:t>
            </a:r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DD02844E-E638-8DC8-2129-38484897272F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3607706"/>
              </p:ext>
            </p:extLst>
          </p:nvPr>
        </p:nvGraphicFramePr>
        <p:xfrm>
          <a:off x="1524000" y="3187061"/>
          <a:ext cx="13159328" cy="552902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252231">
                  <a:extLst>
                    <a:ext uri="{9D8B030D-6E8A-4147-A177-3AD203B41FA5}">
                      <a16:colId xmlns:a16="http://schemas.microsoft.com/office/drawing/2014/main" val="2179013491"/>
                    </a:ext>
                  </a:extLst>
                </a:gridCol>
                <a:gridCol w="8907097">
                  <a:extLst>
                    <a:ext uri="{9D8B030D-6E8A-4147-A177-3AD203B41FA5}">
                      <a16:colId xmlns:a16="http://schemas.microsoft.com/office/drawing/2014/main" val="1619980544"/>
                    </a:ext>
                  </a:extLst>
                </a:gridCol>
              </a:tblGrid>
              <a:tr h="734548">
                <a:tc>
                  <a:txBody>
                    <a:bodyPr/>
                    <a:lstStyle/>
                    <a:p>
                      <a:r>
                        <a:rPr lang="en-IE" sz="2800" b="1" i="0" u="none" strike="noStrike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Total Criteria Score </a:t>
                      </a:r>
                      <a:endParaRPr lang="en-US" sz="2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4B2E91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IE" sz="2800" b="1" i="0" u="none" strike="noStrike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Eligibility </a:t>
                      </a:r>
                      <a:r>
                        <a:rPr lang="en-IE" sz="2800" b="0" i="0" u="none" strike="noStrike" baseline="0" dirty="0">
                          <a:solidFill>
                            <a:schemeClr val="bg1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	</a:t>
                      </a:r>
                      <a:endParaRPr lang="en-US" sz="2800" dirty="0">
                        <a:solidFill>
                          <a:schemeClr val="bg1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rgbClr val="4B2E9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61524103"/>
                  </a:ext>
                </a:extLst>
              </a:tr>
              <a:tr h="1831491">
                <a:tc>
                  <a:txBody>
                    <a:bodyPr/>
                    <a:lstStyle/>
                    <a:p>
                      <a:r>
                        <a:rPr lang="en-US" sz="3600" b="1" i="0" u="none" strike="noStrike" baseline="0" dirty="0">
                          <a:solidFill>
                            <a:srgbClr val="0327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5.5 - 7 </a:t>
                      </a:r>
                      <a:endParaRPr lang="en-US" sz="3600" dirty="0">
                        <a:solidFill>
                          <a:srgbClr val="0327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u="none" strike="noStrike" baseline="0" dirty="0">
                          <a:solidFill>
                            <a:srgbClr val="0327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HEAR Priority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u="none" strike="noStrike" baseline="0" dirty="0">
                          <a:solidFill>
                            <a:srgbClr val="0327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(Applicant competes for HEAR-reduced points offers via CAO and is </a:t>
                      </a:r>
                      <a:r>
                        <a:rPr lang="en-US" sz="2800" b="0" i="0" u="none" strike="noStrike" baseline="0" dirty="0" err="1">
                          <a:solidFill>
                            <a:srgbClr val="0327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prioritised</a:t>
                      </a:r>
                      <a:r>
                        <a:rPr lang="en-US" sz="2800" b="0" i="0" u="none" strike="noStrike" baseline="0" dirty="0">
                          <a:solidFill>
                            <a:srgbClr val="0327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 for offers) </a:t>
                      </a:r>
                      <a:endParaRPr lang="en-US" sz="2800" dirty="0">
                        <a:solidFill>
                          <a:srgbClr val="0327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96787733"/>
                  </a:ext>
                </a:extLst>
              </a:tr>
              <a:tr h="1752600">
                <a:tc>
                  <a:txBody>
                    <a:bodyPr/>
                    <a:lstStyle/>
                    <a:p>
                      <a:r>
                        <a:rPr lang="en-US" sz="3600" b="1" i="0" u="none" strike="noStrike" baseline="0" dirty="0">
                          <a:solidFill>
                            <a:srgbClr val="0327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2.5 - 5</a:t>
                      </a:r>
                      <a:endParaRPr lang="en-US" sz="3600" dirty="0">
                        <a:solidFill>
                          <a:srgbClr val="0327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u="none" strike="noStrike" baseline="0" dirty="0">
                          <a:solidFill>
                            <a:srgbClr val="0327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HEAR Eligible but not HEAR priority status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u="none" strike="noStrike" baseline="0" dirty="0">
                          <a:solidFill>
                            <a:srgbClr val="0327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(Applicant competes for HEAR-reduced points offers via CAO) </a:t>
                      </a:r>
                      <a:endParaRPr lang="en-US" sz="2800" dirty="0">
                        <a:solidFill>
                          <a:srgbClr val="0327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3032394"/>
                  </a:ext>
                </a:extLst>
              </a:tr>
              <a:tr h="1210388">
                <a:tc>
                  <a:txBody>
                    <a:bodyPr/>
                    <a:lstStyle/>
                    <a:p>
                      <a:r>
                        <a:rPr lang="en-US" sz="3600" b="1" i="0" u="none" strike="noStrike" baseline="0" dirty="0">
                          <a:solidFill>
                            <a:srgbClr val="0327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2 or Lower</a:t>
                      </a:r>
                      <a:endParaRPr lang="en-US" sz="3600" dirty="0">
                        <a:solidFill>
                          <a:srgbClr val="0327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u="none" strike="noStrike" baseline="0" dirty="0">
                          <a:solidFill>
                            <a:srgbClr val="0327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Not Eligible for HEAR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u="none" strike="noStrike" baseline="0" dirty="0">
                          <a:solidFill>
                            <a:srgbClr val="032749"/>
                          </a:solidFill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(But still considered for CAO offers) 	</a:t>
                      </a:r>
                      <a:endParaRPr lang="en-IE" sz="2800" dirty="0">
                        <a:solidFill>
                          <a:srgbClr val="032749"/>
                        </a:solidFill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44815992"/>
                  </a:ext>
                </a:extLst>
              </a:tr>
            </a:tbl>
          </a:graphicData>
        </a:graphic>
      </p:graphicFrame>
      <p:sp>
        <p:nvSpPr>
          <p:cNvPr id="6" name="TextBox 5">
            <a:extLst>
              <a:ext uri="{FF2B5EF4-FFF2-40B4-BE49-F238E27FC236}">
                <a16:creationId xmlns:a16="http://schemas.microsoft.com/office/drawing/2014/main" id="{16744BDB-8681-C488-6E71-1F78B3D797AF}"/>
              </a:ext>
            </a:extLst>
          </p:cNvPr>
          <p:cNvSpPr txBox="1"/>
          <p:nvPr/>
        </p:nvSpPr>
        <p:spPr>
          <a:xfrm>
            <a:off x="1095935" y="1714500"/>
            <a:ext cx="781946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i="0" u="none" strike="noStrike" baseline="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Your total criteria score is added up to see if you are HEAR Priority, HEAR Eligible or HEAR Ineligible. </a:t>
            </a:r>
          </a:p>
        </p:txBody>
      </p:sp>
    </p:spTree>
    <p:extLst>
      <p:ext uri="{BB962C8B-B14F-4D97-AF65-F5344CB8AC3E}">
        <p14:creationId xmlns:p14="http://schemas.microsoft.com/office/powerpoint/2010/main" val="71451721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4A009D21-F04B-B0DC-FEC7-AE658BA31C1C}"/>
              </a:ext>
            </a:extLst>
          </p:cNvPr>
          <p:cNvSpPr txBox="1"/>
          <p:nvPr/>
        </p:nvSpPr>
        <p:spPr>
          <a:xfrm>
            <a:off x="1000760" y="1028700"/>
            <a:ext cx="142494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chemeClr val="tx1"/>
              </a:buClr>
              <a:buSzPct val="100000"/>
            </a:pPr>
            <a:r>
              <a:rPr lang="en-US" sz="4400" dirty="0">
                <a:solidFill>
                  <a:schemeClr val="bg1"/>
                </a:solidFill>
                <a:latin typeface="Arial Rounded MT Bold" panose="020F0704030504030204" pitchFamily="34" charset="77"/>
                <a:ea typeface="Nunito Sans Bold"/>
                <a:cs typeface="Nunito Sans Bold"/>
                <a:sym typeface="Nunito Sans Bold"/>
              </a:rPr>
              <a:t>HEAR PRIORITY Groups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3DAC8E9-3FB3-53D2-0369-519B9A749D89}"/>
              </a:ext>
            </a:extLst>
          </p:cNvPr>
          <p:cNvSpPr txBox="1"/>
          <p:nvPr/>
        </p:nvSpPr>
        <p:spPr>
          <a:xfrm>
            <a:off x="1026160" y="2324100"/>
            <a:ext cx="10515600" cy="526297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The HEAR scheme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recognises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that not all communities are represented in higher education in Ireland.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 dirty="0">
              <a:solidFill>
                <a:prstClr val="white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In order to increase the number of HEAR students from these communities progressing to higher education, HEAR has agreed to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prioritise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the following groups: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kumimoji="0" lang="en-I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Care-Experienced Applicants. </a:t>
            </a:r>
            <a:endParaRPr kumimoji="0" lang="en-I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Applicants from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Traveller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Communities. 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Applicants from Roma Communities.</a:t>
            </a: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kumimoji="0" lang="en-IE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Young Parents.</a:t>
            </a:r>
            <a:endParaRPr kumimoji="0" lang="en-IE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Applicants who are both HEAR and DARE eligible.</a:t>
            </a:r>
          </a:p>
        </p:txBody>
      </p:sp>
    </p:spTree>
    <p:extLst>
      <p:ext uri="{BB962C8B-B14F-4D97-AF65-F5344CB8AC3E}">
        <p14:creationId xmlns:p14="http://schemas.microsoft.com/office/powerpoint/2010/main" val="35697627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>
            <a:extLst>
              <a:ext uri="{FF2B5EF4-FFF2-40B4-BE49-F238E27FC236}">
                <a16:creationId xmlns:a16="http://schemas.microsoft.com/office/drawing/2014/main" id="{4553E991-1692-85F1-D3D2-6C64CD4FF5F4}"/>
              </a:ext>
            </a:extLst>
          </p:cNvPr>
          <p:cNvSpPr/>
          <p:nvPr/>
        </p:nvSpPr>
        <p:spPr>
          <a:xfrm>
            <a:off x="-1981200" y="8191500"/>
            <a:ext cx="14706600" cy="1295400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65DC51E8-6BB7-2F97-D8E4-B87455854FFB}"/>
              </a:ext>
            </a:extLst>
          </p:cNvPr>
          <p:cNvSpPr/>
          <p:nvPr/>
        </p:nvSpPr>
        <p:spPr>
          <a:xfrm>
            <a:off x="1000800" y="1251313"/>
            <a:ext cx="14248800" cy="76798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spcBef>
                <a:spcPts val="2200"/>
              </a:spcBef>
            </a:pPr>
            <a:r>
              <a:rPr lang="en-US" sz="4400" b="0" strike="noStrike" spc="-1" dirty="0">
                <a:solidFill>
                  <a:schemeClr val="bg1"/>
                </a:solidFill>
                <a:latin typeface="Arial Rounded MT Bold"/>
                <a:ea typeface="Nunito Sans Bold"/>
              </a:rPr>
              <a:t>HEAR PRIORITY Groups – Requirements </a:t>
            </a:r>
            <a:endParaRPr lang="en-GB" sz="4400" b="0" strike="noStrike" spc="-1" dirty="0">
              <a:solidFill>
                <a:schemeClr val="bg1"/>
              </a:solidFill>
              <a:latin typeface="Arial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E9DBAC1A-C980-5B53-FAB9-BE8EB4C06B1B}"/>
              </a:ext>
            </a:extLst>
          </p:cNvPr>
          <p:cNvSpPr/>
          <p:nvPr/>
        </p:nvSpPr>
        <p:spPr>
          <a:xfrm>
            <a:off x="973906" y="2578864"/>
            <a:ext cx="15256694" cy="4830638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914400" lvl="1" indent="-457200" defTabSz="91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IE" sz="2800" b="1" strike="noStrike" spc="-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Care-Experienced Applicants - </a:t>
            </a:r>
            <a:r>
              <a:rPr lang="en-IE" sz="2800" b="0" strike="noStrike" spc="-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Must provide a letter from </a:t>
            </a:r>
            <a:r>
              <a:rPr lang="en-IE" sz="2800" b="0" strike="noStrike" spc="-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Tusla</a:t>
            </a:r>
            <a:endParaRPr lang="en-GB" sz="2800" b="0" strike="noStrike" spc="-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defTabSz="914400">
              <a:lnSpc>
                <a:spcPct val="100000"/>
              </a:lnSpc>
            </a:pPr>
            <a:endParaRPr lang="en-GB" sz="2800" b="0" strike="noStrike" spc="-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>
              <a:buClr>
                <a:srgbClr val="FFFFFF"/>
              </a:buClr>
              <a:buFont typeface="Arial"/>
              <a:buChar char="•"/>
            </a:pPr>
            <a:r>
              <a:rPr lang="en-US" sz="2800" b="1" strike="noStrike" spc="-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Applicants from Traveller Communities - </a:t>
            </a:r>
            <a:r>
              <a:rPr lang="en-IE" sz="2800" b="0" strike="noStrike" spc="-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Must provide Community School</a:t>
            </a:r>
            <a:r>
              <a:rPr lang="en-IE" sz="2800" spc="-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Letter</a:t>
            </a:r>
            <a:r>
              <a:rPr lang="en-IE" sz="2800" b="0" strike="noStrike" spc="-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800" u="sng" spc="-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en-IE" sz="2800" spc="-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Community</a:t>
            </a:r>
            <a:r>
              <a:rPr lang="en-IE" sz="2800" b="0" strike="noStrike" spc="-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Reference Letter</a:t>
            </a:r>
            <a:endParaRPr lang="en-GB" sz="2800" b="0" strike="noStrike" spc="-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defTabSz="914400">
              <a:lnSpc>
                <a:spcPct val="100000"/>
              </a:lnSpc>
            </a:pPr>
            <a:endParaRPr lang="en-GB" sz="2800" b="0" strike="noStrike" spc="-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>
              <a:buClr>
                <a:srgbClr val="FFFFFF"/>
              </a:buClr>
              <a:buFont typeface="Arial"/>
              <a:buChar char="•"/>
            </a:pPr>
            <a:r>
              <a:rPr lang="en-US" sz="2800" b="1" strike="noStrike" spc="-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Applicants from Roma Communities - </a:t>
            </a:r>
            <a:r>
              <a:rPr lang="en-IE" sz="2800" b="0" strike="noStrike" spc="-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Must provide School</a:t>
            </a:r>
            <a:r>
              <a:rPr lang="en-IE" sz="2800" spc="-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Letter </a:t>
            </a:r>
            <a:r>
              <a:rPr lang="en-IE" sz="2800" b="0" u="sng" strike="noStrike" spc="-1" dirty="0">
                <a:solidFill>
                  <a:schemeClr val="bg1"/>
                </a:solidFill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or</a:t>
            </a:r>
            <a:r>
              <a:rPr lang="en-IE" sz="2800" spc="-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 Community</a:t>
            </a:r>
            <a:r>
              <a:rPr lang="en-IE" sz="2800" b="0" strike="noStrike" spc="-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Reference Letter</a:t>
            </a:r>
            <a:endParaRPr lang="en-GB" sz="2800" b="0" strike="noStrike" spc="-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>
              <a:lnSpc>
                <a:spcPct val="100000"/>
              </a:lnSpc>
            </a:pPr>
            <a:endParaRPr lang="en-GB" sz="2800" b="0" strike="noStrike" spc="-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>
              <a:buClr>
                <a:srgbClr val="FFFFFF"/>
              </a:buClr>
              <a:buFont typeface="Arial"/>
              <a:buChar char="•"/>
            </a:pPr>
            <a:r>
              <a:rPr lang="en-IE" sz="2800" b="1" strike="noStrike" spc="-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Young Parents - </a:t>
            </a:r>
            <a:r>
              <a:rPr lang="en-IE" sz="2800" b="0" strike="noStrike" spc="-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Must provide evidence of low-income </a:t>
            </a:r>
            <a:r>
              <a:rPr lang="en-IE" sz="2800" b="0" u="sng" strike="noStrike" spc="-1" dirty="0">
                <a:solidFill>
                  <a:schemeClr val="bg1"/>
                </a:solidFill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and</a:t>
            </a:r>
            <a:r>
              <a:rPr lang="en-IE" sz="2800" b="1" strike="noStrike" spc="-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IE" sz="2800" b="1" spc="-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Young Parent Request for Information Form (DSP Statement)</a:t>
            </a:r>
          </a:p>
          <a:p>
            <a:pPr marL="914400" lvl="1" indent="-457200">
              <a:buClr>
                <a:srgbClr val="FFFFFF"/>
              </a:buClr>
              <a:buFont typeface="Arial"/>
              <a:buChar char="•"/>
            </a:pPr>
            <a:endParaRPr lang="en-GB" sz="2800" b="1" strike="noStrike" spc="-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914400" lvl="1" indent="-457200" defTabSz="914400">
              <a:lnSpc>
                <a:spcPct val="100000"/>
              </a:lnSpc>
              <a:buClr>
                <a:srgbClr val="FFFFFF"/>
              </a:buClr>
              <a:buFont typeface="Arial"/>
              <a:buChar char="•"/>
            </a:pPr>
            <a:r>
              <a:rPr lang="en-US" sz="2800" b="1" strike="noStrike" spc="-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Applicants who are both HEAR and DARE eligible</a:t>
            </a:r>
            <a:endParaRPr lang="en-GB" sz="2800" b="0" strike="noStrike" spc="-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TextBox 8">
            <a:extLst>
              <a:ext uri="{FF2B5EF4-FFF2-40B4-BE49-F238E27FC236}">
                <a16:creationId xmlns:a16="http://schemas.microsoft.com/office/drawing/2014/main" id="{B1DCE4A6-CCC5-9DD3-8DE4-D3309853A27A}"/>
              </a:ext>
            </a:extLst>
          </p:cNvPr>
          <p:cNvSpPr/>
          <p:nvPr/>
        </p:nvSpPr>
        <p:spPr>
          <a:xfrm>
            <a:off x="1828800" y="8300585"/>
            <a:ext cx="9448200" cy="1065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US" sz="3200" b="1" strike="noStrike" spc="-1" dirty="0">
                <a:solidFill>
                  <a:srgbClr val="E10F5B"/>
                </a:solidFill>
                <a:latin typeface="Calibri"/>
              </a:rPr>
              <a:t>Priority groups who provide the above documentation in their application are awarded a score of 7</a:t>
            </a:r>
            <a:endParaRPr lang="en-GB" sz="3200" b="0" strike="noStrike" spc="-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657665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B55E7E39-EDCF-F646-19F7-F5EE047B1AF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7297400" y="1790700"/>
            <a:ext cx="1627414" cy="1627414"/>
          </a:xfrm>
          <a:prstGeom prst="ellipse">
            <a:avLst/>
          </a:prstGeom>
          <a:solidFill>
            <a:srgbClr val="E10F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D64C0FC-A570-B6F9-56B3-31EE677FD71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6306801" y="-504953"/>
            <a:ext cx="2295654" cy="2295654"/>
          </a:xfrm>
          <a:prstGeom prst="ellipse">
            <a:avLst/>
          </a:prstGeom>
          <a:solidFill>
            <a:srgbClr val="4B2E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58ADB1A5-7C97-7259-21C1-6F9B0CA87275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6736014" y="3238500"/>
            <a:ext cx="949368" cy="949368"/>
          </a:xfrm>
          <a:prstGeom prst="ellipse">
            <a:avLst/>
          </a:prstGeom>
          <a:solidFill>
            <a:srgbClr val="FFBB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7C5691A3-FC9C-BE03-24B9-58ED317E849E}"/>
              </a:ext>
            </a:extLst>
          </p:cNvPr>
          <p:cNvSpPr/>
          <p:nvPr/>
        </p:nvSpPr>
        <p:spPr>
          <a:xfrm>
            <a:off x="1346400" y="2324100"/>
            <a:ext cx="10617000" cy="3957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364490" indent="-364490">
              <a:lnSpc>
                <a:spcPct val="150000"/>
              </a:lnSpc>
              <a:spcBef>
                <a:spcPts val="201"/>
              </a:spcBef>
              <a:buClr>
                <a:srgbClr val="032749"/>
              </a:buClr>
              <a:buAutoNum type="arabicPeriod"/>
            </a:pPr>
            <a:r>
              <a:rPr lang="en-IE" sz="2800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Apply to CAO at </a:t>
            </a:r>
            <a:r>
              <a:rPr lang="en-IE" sz="2800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www.cao</a:t>
            </a:r>
            <a:r>
              <a:rPr lang="en-IE" sz="2800" strike="noStrike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r>
              <a:rPr lang="en-IE" sz="2800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ie</a:t>
            </a:r>
            <a:r>
              <a:rPr lang="en-IE" sz="2800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 by 17:00 on 1 February 2026.</a:t>
            </a:r>
            <a:endParaRPr lang="en-IE" sz="2800" b="1" strike="noStrike" spc="-1" dirty="0">
              <a:solidFill>
                <a:srgbClr val="032749"/>
              </a:solidFill>
              <a:latin typeface="Calibri" panose="020F0502020204030204" pitchFamily="34" charset="0"/>
              <a:ea typeface="Tahoma"/>
              <a:cs typeface="Calibri" panose="020F0502020204030204" pitchFamily="34" charset="0"/>
            </a:endParaRPr>
          </a:p>
          <a:p>
            <a:pPr marL="364490" indent="-364490" defTabSz="914400">
              <a:lnSpc>
                <a:spcPct val="150000"/>
              </a:lnSpc>
              <a:buClr>
                <a:srgbClr val="032749"/>
              </a:buClr>
              <a:buFont typeface="OpenSymbol"/>
              <a:buAutoNum type="arabicPeriod"/>
            </a:pPr>
            <a:r>
              <a:rPr lang="en-IE" sz="2800" b="0" strike="noStrike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Review your HEAR Handbook with your parents or guardians.</a:t>
            </a:r>
            <a:endParaRPr lang="en-GB" sz="2800" b="0" strike="noStrike" spc="-1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4490" indent="-364490" defTabSz="914400">
              <a:lnSpc>
                <a:spcPct val="150000"/>
              </a:lnSpc>
              <a:tabLst>
                <a:tab pos="0" algn="l"/>
              </a:tabLst>
            </a:pPr>
            <a:r>
              <a:rPr lang="en-IE" sz="2800" b="0" strike="noStrike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3.  Complete all elements of the online HEAR application form by 17:00 on 1 March 2026.</a:t>
            </a:r>
            <a:endParaRPr lang="en-GB" sz="2800" b="0" strike="noStrike" spc="-1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64490" indent="-364490" defTabSz="914400">
              <a:lnSpc>
                <a:spcPct val="150000"/>
              </a:lnSpc>
              <a:spcBef>
                <a:spcPts val="201"/>
              </a:spcBef>
              <a:tabLst>
                <a:tab pos="0" algn="l"/>
              </a:tabLst>
            </a:pPr>
            <a:r>
              <a:rPr lang="en-IE" sz="2800" b="0" strike="noStrike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4.  Submit </a:t>
            </a:r>
            <a:r>
              <a:rPr lang="en-IE" sz="2800" b="1" strike="noStrike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clear copies </a:t>
            </a:r>
            <a:r>
              <a:rPr lang="en-IE" sz="2800" b="0" strike="noStrike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of supporting documents requested on your checklist to CAO by 10 March 2026.</a:t>
            </a:r>
            <a:endParaRPr lang="en-GB" sz="2800" b="0" strike="noStrike" spc="-1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4">
            <a:extLst>
              <a:ext uri="{FF2B5EF4-FFF2-40B4-BE49-F238E27FC236}">
                <a16:creationId xmlns:a16="http://schemas.microsoft.com/office/drawing/2014/main" id="{C7783265-589F-5E53-82AC-8DEBDA8B665A}"/>
              </a:ext>
            </a:extLst>
          </p:cNvPr>
          <p:cNvSpPr/>
          <p:nvPr/>
        </p:nvSpPr>
        <p:spPr>
          <a:xfrm>
            <a:off x="1346400" y="732600"/>
            <a:ext cx="4865400" cy="11869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50000"/>
              </a:lnSpc>
              <a:spcBef>
                <a:spcPts val="1199"/>
              </a:spcBef>
            </a:pPr>
            <a:r>
              <a:rPr lang="en-GB" sz="4800" b="0" strike="noStrike" spc="-1">
                <a:solidFill>
                  <a:srgbClr val="E10F5B"/>
                </a:solidFill>
                <a:latin typeface="Arial Rounded MT Bold"/>
                <a:ea typeface="Tahoma"/>
              </a:rPr>
              <a:t>How do I apply?</a:t>
            </a:r>
            <a:endParaRPr lang="en-GB" sz="48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7754079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6CFCFB8-5AF3-D0B0-6DFB-B859EF1CB0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5">
            <a:extLst>
              <a:ext uri="{FF2B5EF4-FFF2-40B4-BE49-F238E27FC236}">
                <a16:creationId xmlns:a16="http://schemas.microsoft.com/office/drawing/2014/main" id="{D36C86A5-411D-189A-88B5-9621A3F456C4}"/>
              </a:ext>
            </a:extLst>
          </p:cNvPr>
          <p:cNvSpPr/>
          <p:nvPr/>
        </p:nvSpPr>
        <p:spPr>
          <a:xfrm>
            <a:off x="1127682" y="2316213"/>
            <a:ext cx="13350318" cy="5863613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457200" indent="-457200" defTabSz="914400">
              <a:lnSpc>
                <a:spcPct val="150000"/>
              </a:lnSpc>
              <a:spcBef>
                <a:spcPts val="479"/>
              </a:spcBef>
              <a:spcAft>
                <a:spcPts val="601"/>
              </a:spcAft>
              <a:buClr>
                <a:srgbClr val="032749"/>
              </a:buClr>
              <a:buFont typeface="Aptos Display"/>
              <a:buAutoNum type="arabicPeriod"/>
            </a:pPr>
            <a:r>
              <a:rPr lang="en-IE" sz="2400" b="0" strike="noStrike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When you fill in your online HEAR application you will receive a checklist at the end. This is based on the information you provided.</a:t>
            </a:r>
            <a:endParaRPr lang="en-GB" sz="2400" b="0" strike="noStrike" spc="-1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defTabSz="914400">
              <a:lnSpc>
                <a:spcPct val="150000"/>
              </a:lnSpc>
              <a:spcBef>
                <a:spcPts val="479"/>
              </a:spcBef>
              <a:spcAft>
                <a:spcPts val="601"/>
              </a:spcAft>
              <a:buClr>
                <a:srgbClr val="032749"/>
              </a:buClr>
              <a:buFont typeface="Aptos Display"/>
              <a:buAutoNum type="arabicPeriod"/>
            </a:pPr>
            <a:r>
              <a:rPr lang="en-IE" sz="2400" b="0" strike="noStrike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The checklist tells you what documents you need to submit to fully complete your HEAR application.</a:t>
            </a:r>
            <a:endParaRPr lang="en-GB" sz="2400" b="0" strike="noStrike" spc="-1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defTabSz="914400">
              <a:lnSpc>
                <a:spcPct val="150000"/>
              </a:lnSpc>
              <a:spcBef>
                <a:spcPts val="479"/>
              </a:spcBef>
              <a:spcAft>
                <a:spcPts val="601"/>
              </a:spcAft>
              <a:buClr>
                <a:srgbClr val="032749"/>
              </a:buClr>
              <a:buFont typeface="Aptos Display"/>
              <a:buAutoNum type="arabicPeriod"/>
            </a:pPr>
            <a:r>
              <a:rPr lang="en-IE" sz="2400" b="0" strike="noStrike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You should start gathering your documentation in a timely fashion, i.e. before 15 February.</a:t>
            </a:r>
            <a:endParaRPr lang="en-GB" sz="2400" b="0" strike="noStrike" spc="-1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>
              <a:lnSpc>
                <a:spcPct val="150000"/>
              </a:lnSpc>
              <a:spcBef>
                <a:spcPts val="479"/>
              </a:spcBef>
              <a:spcAft>
                <a:spcPts val="601"/>
              </a:spcAft>
              <a:buClr>
                <a:srgbClr val="032749"/>
              </a:buClr>
              <a:buAutoNum type="arabicPeriod"/>
            </a:pPr>
            <a:r>
              <a:rPr lang="en-IE" sz="2400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Send in all documents requested on the checklist to CAO by post to make a complete application before 10 March 2026.</a:t>
            </a:r>
            <a:endParaRPr lang="en-IE" sz="2400" b="0" strike="noStrike" spc="-1" dirty="0">
              <a:solidFill>
                <a:srgbClr val="032749"/>
              </a:solidFill>
              <a:latin typeface="Calibri" panose="020F0502020204030204" pitchFamily="34" charset="0"/>
              <a:ea typeface="Tahoma"/>
              <a:cs typeface="Calibri" panose="020F0502020204030204" pitchFamily="34" charset="0"/>
            </a:endParaRPr>
          </a:p>
          <a:p>
            <a:pPr marL="457200" indent="-457200" defTabSz="914400">
              <a:lnSpc>
                <a:spcPct val="150000"/>
              </a:lnSpc>
              <a:spcBef>
                <a:spcPts val="479"/>
              </a:spcBef>
              <a:spcAft>
                <a:spcPts val="601"/>
              </a:spcAft>
              <a:buClr>
                <a:srgbClr val="032749"/>
              </a:buClr>
              <a:buFont typeface="Aptos Display"/>
              <a:buAutoNum type="arabicPeriod"/>
            </a:pPr>
            <a:r>
              <a:rPr lang="en-IE" sz="2400" b="0" strike="noStrike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You can start your application as soon as the CAO opens on 5 November 2025. </a:t>
            </a:r>
            <a:endParaRPr lang="en-GB" sz="2400" b="0" strike="noStrike" spc="-1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457200" indent="-457200" defTabSz="914400">
              <a:lnSpc>
                <a:spcPct val="150000"/>
              </a:lnSpc>
              <a:spcBef>
                <a:spcPts val="479"/>
              </a:spcBef>
              <a:spcAft>
                <a:spcPts val="601"/>
              </a:spcAft>
              <a:buClr>
                <a:srgbClr val="032749"/>
              </a:buClr>
              <a:buFont typeface="Aptos Display"/>
              <a:buAutoNum type="arabicPeriod"/>
            </a:pPr>
            <a:r>
              <a:rPr lang="en-IE" sz="2400" b="0" strike="noStrike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Do not leave it too late to start looking for the documents you need for your application – </a:t>
            </a:r>
            <a:endParaRPr lang="en-GB" sz="2400" b="0" strike="noStrike" spc="-1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1371600" lvl="2" indent="-457200" defTabSz="914400">
              <a:lnSpc>
                <a:spcPct val="150000"/>
              </a:lnSpc>
              <a:spcBef>
                <a:spcPts val="479"/>
              </a:spcBef>
              <a:buClr>
                <a:srgbClr val="000000"/>
              </a:buClr>
              <a:buFont typeface="Arial"/>
              <a:buChar char="•"/>
            </a:pPr>
            <a:r>
              <a:rPr lang="en-IE" sz="2400" b="0" strike="noStrike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You should start gathering the documents you need before 10 February 2026.</a:t>
            </a:r>
            <a:endParaRPr lang="en-GB" sz="2400" b="0" strike="noStrike" spc="-1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Rectangle 6">
            <a:extLst>
              <a:ext uri="{FF2B5EF4-FFF2-40B4-BE49-F238E27FC236}">
                <a16:creationId xmlns:a16="http://schemas.microsoft.com/office/drawing/2014/main" id="{875CAE8F-BDB2-19B8-B1BE-70A71FD1B3DC}"/>
              </a:ext>
            </a:extLst>
          </p:cNvPr>
          <p:cNvSpPr/>
          <p:nvPr/>
        </p:nvSpPr>
        <p:spPr>
          <a:xfrm>
            <a:off x="1123200" y="876300"/>
            <a:ext cx="10873080" cy="109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50000"/>
              </a:lnSpc>
              <a:spcBef>
                <a:spcPts val="1199"/>
              </a:spcBef>
            </a:pPr>
            <a:r>
              <a:rPr lang="en-GB" sz="4400" b="0" strike="noStrike" spc="-1">
                <a:solidFill>
                  <a:srgbClr val="E10F5B"/>
                </a:solidFill>
                <a:latin typeface="Arial Rounded MT Bold"/>
                <a:ea typeface="Tahoma"/>
              </a:rPr>
              <a:t>How do I know what documents I need?</a:t>
            </a: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7672950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3">
            <a:extLst>
              <a:ext uri="{FF2B5EF4-FFF2-40B4-BE49-F238E27FC236}">
                <a16:creationId xmlns:a16="http://schemas.microsoft.com/office/drawing/2014/main" id="{54A28F7D-DEEB-5853-1992-DE6C94B25C6D}"/>
              </a:ext>
            </a:extLst>
          </p:cNvPr>
          <p:cNvSpPr/>
          <p:nvPr/>
        </p:nvSpPr>
        <p:spPr>
          <a:xfrm>
            <a:off x="1220399" y="876300"/>
            <a:ext cx="9926673" cy="980097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defTabSz="914400">
              <a:lnSpc>
                <a:spcPct val="150000"/>
              </a:lnSpc>
              <a:spcBef>
                <a:spcPts val="1199"/>
              </a:spcBef>
            </a:pPr>
            <a:r>
              <a:rPr lang="en-GB" sz="4400" b="0" strike="noStrike" spc="-1">
                <a:solidFill>
                  <a:srgbClr val="E10F5B"/>
                </a:solidFill>
                <a:latin typeface="Arial Rounded MT Bold"/>
                <a:ea typeface="Tahoma"/>
              </a:rPr>
              <a:t>Sample Supporting Documents</a:t>
            </a: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3" name="TextBox 4">
            <a:extLst>
              <a:ext uri="{FF2B5EF4-FFF2-40B4-BE49-F238E27FC236}">
                <a16:creationId xmlns:a16="http://schemas.microsoft.com/office/drawing/2014/main" id="{82EA8B13-CD7E-38A2-3B65-3C6AE225E258}"/>
              </a:ext>
            </a:extLst>
          </p:cNvPr>
          <p:cNvSpPr/>
          <p:nvPr/>
        </p:nvSpPr>
        <p:spPr>
          <a:xfrm>
            <a:off x="1228680" y="2323860"/>
            <a:ext cx="13325520" cy="5692412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square" lIns="90000" tIns="45000" rIns="90000" bIns="45000" anchor="t">
            <a:spAutoFit/>
          </a:bodyPr>
          <a:lstStyle/>
          <a:p>
            <a:pPr marL="285750" indent="-285750" defTabSz="914400">
              <a:lnSpc>
                <a:spcPct val="100000"/>
              </a:lnSpc>
              <a:buClr>
                <a:srgbClr val="032749"/>
              </a:buClr>
              <a:buFont typeface="Arial"/>
              <a:buChar char="•"/>
            </a:pPr>
            <a:r>
              <a:rPr lang="en-IE" sz="2800" b="0" strike="noStrike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Statement of Liability or Self Assessment Letter – Chapter 4 for 2024</a:t>
            </a:r>
            <a:endParaRPr lang="en-GB" sz="28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>
              <a:lnSpc>
                <a:spcPct val="100000"/>
              </a:lnSpc>
            </a:pPr>
            <a:endParaRPr lang="en-GB" sz="28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defTabSz="457200">
              <a:lnSpc>
                <a:spcPct val="100000"/>
              </a:lnSpc>
              <a:buClr>
                <a:srgbClr val="032749"/>
              </a:buClr>
              <a:buFont typeface="Arial"/>
              <a:buChar char="•"/>
            </a:pPr>
            <a:r>
              <a:rPr lang="en-IE" sz="2800" b="0" strike="noStrike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Social Welfare Form/Statement for 2024 Signed and Stamped by Social Welfare Official</a:t>
            </a:r>
            <a:endParaRPr lang="en-GB" sz="28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457200">
              <a:lnSpc>
                <a:spcPct val="100000"/>
              </a:lnSpc>
            </a:pPr>
            <a:endParaRPr lang="en-GB" sz="28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defTabSz="457200">
              <a:lnSpc>
                <a:spcPct val="100000"/>
              </a:lnSpc>
              <a:buClr>
                <a:srgbClr val="032749"/>
              </a:buClr>
              <a:buFont typeface="Arial"/>
              <a:buChar char="•"/>
            </a:pPr>
            <a:r>
              <a:rPr lang="en-IE" sz="2800" b="0" strike="noStrike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RP50 Notification of Redundancy </a:t>
            </a:r>
            <a:endParaRPr lang="en-GB" sz="28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457200">
              <a:lnSpc>
                <a:spcPct val="100000"/>
              </a:lnSpc>
            </a:pPr>
            <a:endParaRPr lang="en-GB" sz="28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defTabSz="457200">
              <a:lnSpc>
                <a:spcPct val="100000"/>
              </a:lnSpc>
              <a:buClr>
                <a:srgbClr val="032749"/>
              </a:buClr>
              <a:buFont typeface="Arial"/>
              <a:buChar char="•"/>
            </a:pPr>
            <a:r>
              <a:rPr lang="en-IE" sz="2800" b="0" strike="noStrike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Retirement Lump Sum Letter for 2024</a:t>
            </a:r>
            <a:endParaRPr lang="en-GB" sz="28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457200">
              <a:lnSpc>
                <a:spcPct val="100000"/>
              </a:lnSpc>
            </a:pPr>
            <a:endParaRPr lang="en-GB" sz="28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 defTabSz="457200">
              <a:lnSpc>
                <a:spcPct val="100000"/>
              </a:lnSpc>
              <a:buClr>
                <a:srgbClr val="032749"/>
              </a:buClr>
              <a:buFont typeface="Arial"/>
              <a:buChar char="•"/>
            </a:pPr>
            <a:r>
              <a:rPr lang="en-IE" sz="2800" b="0" strike="noStrike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Letter from TUSLA for Children in Care</a:t>
            </a:r>
          </a:p>
          <a:p>
            <a:pPr defTabSz="457200">
              <a:buClr>
                <a:srgbClr val="032749"/>
              </a:buClr>
            </a:pPr>
            <a:endParaRPr lang="en-IE" sz="2800" spc="-1" dirty="0">
              <a:solidFill>
                <a:srgbClr val="032749"/>
              </a:solidFill>
              <a:latin typeface="Calibri" panose="020F0502020204030204" pitchFamily="34" charset="0"/>
              <a:ea typeface="Tahoma"/>
              <a:cs typeface="Calibri" panose="020F0502020204030204" pitchFamily="34" charset="0"/>
            </a:endParaRPr>
          </a:p>
          <a:p>
            <a:pPr marL="285750" indent="-285750" defTabSz="457200">
              <a:buClr>
                <a:srgbClr val="032749"/>
              </a:buClr>
              <a:buFont typeface="Arial"/>
              <a:buChar char="•"/>
            </a:pPr>
            <a:r>
              <a:rPr lang="en-IE" sz="2800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School and Community Reference Letter</a:t>
            </a:r>
          </a:p>
          <a:p>
            <a:pPr marL="285750" indent="-285750" defTabSz="457200">
              <a:buClr>
                <a:srgbClr val="032749"/>
              </a:buClr>
              <a:buFont typeface="Arial"/>
              <a:buChar char="•"/>
            </a:pPr>
            <a:endParaRPr lang="en-IE" sz="2800" spc="-1" dirty="0">
              <a:solidFill>
                <a:srgbClr val="032749"/>
              </a:solidFill>
              <a:latin typeface="Calibri" panose="020F0502020204030204" pitchFamily="34" charset="0"/>
              <a:ea typeface="Tahoma"/>
              <a:cs typeface="Calibri" panose="020F0502020204030204" pitchFamily="34" charset="0"/>
            </a:endParaRPr>
          </a:p>
          <a:p>
            <a:pPr marL="285750" indent="-285750" defTabSz="457200">
              <a:buClr>
                <a:srgbClr val="032749"/>
              </a:buClr>
              <a:buFont typeface="Arial"/>
              <a:buChar char="•"/>
            </a:pPr>
            <a:r>
              <a:rPr lang="en-IE" sz="2800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Young Parent Request for Information Form</a:t>
            </a:r>
          </a:p>
        </p:txBody>
      </p:sp>
    </p:spTree>
    <p:extLst>
      <p:ext uri="{BB962C8B-B14F-4D97-AF65-F5344CB8AC3E}">
        <p14:creationId xmlns:p14="http://schemas.microsoft.com/office/powerpoint/2010/main" val="199666821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7068BCBF-28F0-E814-45EE-76D5AE3C7B9D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6075323" y="187623"/>
            <a:ext cx="993477" cy="993477"/>
          </a:xfrm>
          <a:prstGeom prst="ellipse">
            <a:avLst/>
          </a:prstGeom>
          <a:solidFill>
            <a:srgbClr val="E10F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2D91DA55-0F63-8B20-5AF7-4BAA7F452CC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16992600" y="419100"/>
            <a:ext cx="1981200" cy="1981200"/>
          </a:xfrm>
          <a:prstGeom prst="ellipse">
            <a:avLst/>
          </a:prstGeom>
          <a:solidFill>
            <a:srgbClr val="4B2E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3">
            <a:extLst>
              <a:ext uri="{FF2B5EF4-FFF2-40B4-BE49-F238E27FC236}">
                <a16:creationId xmlns:a16="http://schemas.microsoft.com/office/drawing/2014/main" id="{63FF6874-F2E7-588D-5D2D-3BF082417C4D}"/>
              </a:ext>
            </a:extLst>
          </p:cNvPr>
          <p:cNvSpPr/>
          <p:nvPr/>
        </p:nvSpPr>
        <p:spPr>
          <a:xfrm>
            <a:off x="1295280" y="2247840"/>
            <a:ext cx="13669560" cy="4219894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42900" indent="-342900" defTabSz="914400">
              <a:lnSpc>
                <a:spcPct val="150000"/>
              </a:lnSpc>
              <a:spcBef>
                <a:spcPts val="519"/>
              </a:spcBef>
              <a:buClr>
                <a:srgbClr val="032749"/>
              </a:buClr>
              <a:buFont typeface="Arial"/>
              <a:buChar char="•"/>
            </a:pPr>
            <a:r>
              <a:rPr lang="en-IE" sz="2800" b="0" strike="noStrike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Study the HEAR Handbook carefully with your parents/guardians.</a:t>
            </a:r>
            <a:endParaRPr lang="en-GB" sz="28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defTabSz="914400">
              <a:lnSpc>
                <a:spcPct val="150000"/>
              </a:lnSpc>
              <a:spcBef>
                <a:spcPts val="519"/>
              </a:spcBef>
              <a:buClr>
                <a:srgbClr val="032749"/>
              </a:buClr>
              <a:buFont typeface="Arial"/>
              <a:buChar char="•"/>
            </a:pPr>
            <a:r>
              <a:rPr lang="en-IE" sz="2800" b="0" strike="noStrike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Complete the online application accurately.</a:t>
            </a:r>
            <a:endParaRPr lang="en-GB" sz="28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defTabSz="914400">
              <a:lnSpc>
                <a:spcPct val="150000"/>
              </a:lnSpc>
              <a:spcBef>
                <a:spcPts val="519"/>
              </a:spcBef>
              <a:buClr>
                <a:srgbClr val="032749"/>
              </a:buClr>
              <a:buFont typeface="Arial"/>
              <a:buChar char="•"/>
            </a:pPr>
            <a:r>
              <a:rPr lang="en-IE" sz="2800" b="0" strike="noStrike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Request the required supporting documentation early.</a:t>
            </a:r>
            <a:endParaRPr lang="en-GB" sz="28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 defTabSz="914400">
              <a:lnSpc>
                <a:spcPct val="150000"/>
              </a:lnSpc>
              <a:spcBef>
                <a:spcPts val="519"/>
              </a:spcBef>
              <a:buClr>
                <a:srgbClr val="032749"/>
              </a:buClr>
              <a:buFont typeface="Arial"/>
              <a:buChar char="•"/>
            </a:pPr>
            <a:r>
              <a:rPr lang="en-IE" sz="2800" b="0" strike="noStrike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Send good quality copies of all pages of the correct documents.</a:t>
            </a:r>
            <a:endParaRPr lang="en-GB" sz="28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lnSpc>
                <a:spcPct val="150000"/>
              </a:lnSpc>
              <a:spcBef>
                <a:spcPts val="519"/>
              </a:spcBef>
              <a:buClr>
                <a:srgbClr val="032749"/>
              </a:buClr>
              <a:buFont typeface="Arial"/>
              <a:buChar char="•"/>
            </a:pPr>
            <a:r>
              <a:rPr lang="en-IE" sz="2800" spc="-1" dirty="0">
                <a:solidFill>
                  <a:srgbClr val="0D2648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Submit all supporting documents requested to CAO by Post.</a:t>
            </a:r>
            <a:endParaRPr lang="en-IE" sz="2800" strike="noStrike" spc="-1" dirty="0">
              <a:solidFill>
                <a:srgbClr val="0D2648"/>
              </a:solidFill>
              <a:latin typeface="Calibri" panose="020F0502020204030204" pitchFamily="34" charset="0"/>
              <a:ea typeface="Tahoma"/>
              <a:cs typeface="Calibri" panose="020F0502020204030204" pitchFamily="34" charset="0"/>
            </a:endParaRPr>
          </a:p>
          <a:p>
            <a:pPr marL="342900" indent="-342900" defTabSz="914400">
              <a:lnSpc>
                <a:spcPct val="150000"/>
              </a:lnSpc>
              <a:spcBef>
                <a:spcPts val="519"/>
              </a:spcBef>
              <a:buClr>
                <a:srgbClr val="032749"/>
              </a:buClr>
              <a:buFont typeface="Arial"/>
              <a:buChar char="•"/>
            </a:pPr>
            <a:r>
              <a:rPr lang="en-IE" sz="2800" b="0" strike="noStrike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Submit correct Revenue documents – e.g. Statement of Liability</a:t>
            </a:r>
            <a:endParaRPr lang="en-GB" sz="28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21268C36-8FC9-72E6-CECD-A6BFADE16110}"/>
              </a:ext>
            </a:extLst>
          </p:cNvPr>
          <p:cNvSpPr/>
          <p:nvPr/>
        </p:nvSpPr>
        <p:spPr>
          <a:xfrm>
            <a:off x="1295280" y="6467734"/>
            <a:ext cx="4860720" cy="131397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285840" indent="-285840" defTabSz="914400">
              <a:lnSpc>
                <a:spcPct val="150000"/>
              </a:lnSpc>
              <a:buClr>
                <a:srgbClr val="032749"/>
              </a:buClr>
              <a:buFont typeface="Arial"/>
              <a:buChar char="•"/>
            </a:pPr>
            <a:r>
              <a:rPr lang="en-IE" sz="2800" b="1" strike="noStrike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Keep proof of postage.</a:t>
            </a:r>
            <a:endParaRPr lang="en-GB" sz="28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840" indent="-285840" defTabSz="914400">
              <a:lnSpc>
                <a:spcPct val="150000"/>
              </a:lnSpc>
              <a:buClr>
                <a:srgbClr val="032749"/>
              </a:buClr>
              <a:buFont typeface="Arial"/>
              <a:buChar char="•"/>
            </a:pPr>
            <a:r>
              <a:rPr lang="en-IE" sz="2800" b="1" strike="noStrike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Remember the deadlines!</a:t>
            </a:r>
            <a:endParaRPr lang="en-GB" sz="28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7CE2C3D-A534-0D64-B29C-52757654CC28}"/>
              </a:ext>
            </a:extLst>
          </p:cNvPr>
          <p:cNvSpPr/>
          <p:nvPr/>
        </p:nvSpPr>
        <p:spPr>
          <a:xfrm>
            <a:off x="1306800" y="876240"/>
            <a:ext cx="3399480" cy="109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wrap="none" lIns="90000" tIns="45000" rIns="90000" bIns="45000" anchor="t">
            <a:spAutoFit/>
          </a:bodyPr>
          <a:lstStyle/>
          <a:p>
            <a:pPr defTabSz="914400">
              <a:lnSpc>
                <a:spcPct val="150000"/>
              </a:lnSpc>
              <a:spcBef>
                <a:spcPts val="1199"/>
              </a:spcBef>
            </a:pPr>
            <a:r>
              <a:rPr lang="en-GB" sz="4400" b="0" strike="noStrike" spc="-1">
                <a:solidFill>
                  <a:srgbClr val="E10F5B"/>
                </a:solidFill>
                <a:latin typeface="Arial Rounded MT Bold"/>
                <a:ea typeface="Tahoma"/>
              </a:rPr>
              <a:t>Helpful Tips</a:t>
            </a: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2093916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8297B6F1-B0E8-641A-2D21-7D348A10448E}"/>
              </a:ext>
            </a:extLst>
          </p:cNvPr>
          <p:cNvSpPr txBox="1"/>
          <p:nvPr/>
        </p:nvSpPr>
        <p:spPr>
          <a:xfrm>
            <a:off x="10160000" y="3695700"/>
            <a:ext cx="5384800" cy="2478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ct val="20000"/>
              </a:spcBef>
            </a:pPr>
            <a:r>
              <a:rPr lang="en-IE" sz="3600" dirty="0">
                <a:solidFill>
                  <a:srgbClr val="032749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You’ll find lots more information in the HEAR Handbook 2026!</a:t>
            </a:r>
          </a:p>
        </p:txBody>
      </p:sp>
      <p:pic>
        <p:nvPicPr>
          <p:cNvPr id="5" name="Picture 4" descr="A cover of a book&#10;&#10;AI-generated content may be incorrect.">
            <a:extLst>
              <a:ext uri="{FF2B5EF4-FFF2-40B4-BE49-F238E27FC236}">
                <a16:creationId xmlns:a16="http://schemas.microsoft.com/office/drawing/2014/main" id="{BB5C69B2-A18B-AFB2-98CC-653675AEA6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1000" y="1029661"/>
            <a:ext cx="5842000" cy="8227677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97181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A7FF93CD-FA57-1E2E-B8F9-5A7DD7535B64}"/>
              </a:ext>
            </a:extLst>
          </p:cNvPr>
          <p:cNvSpPr>
            <a:spLocks/>
          </p:cNvSpPr>
          <p:nvPr/>
        </p:nvSpPr>
        <p:spPr>
          <a:xfrm>
            <a:off x="4037556" y="2083033"/>
            <a:ext cx="9982200" cy="750680"/>
          </a:xfrm>
          <a:prstGeom prst="rect">
            <a:avLst/>
          </a:prstGeom>
          <a:solidFill>
            <a:srgbClr val="C1CAF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68C7A6BF-2EAF-E29B-AE6B-2281724DBB74}"/>
              </a:ext>
            </a:extLst>
          </p:cNvPr>
          <p:cNvSpPr/>
          <p:nvPr/>
        </p:nvSpPr>
        <p:spPr>
          <a:xfrm>
            <a:off x="1219200" y="647700"/>
            <a:ext cx="9029701" cy="911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4000" kern="0" dirty="0">
                <a:solidFill>
                  <a:srgbClr val="E10F5B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DARE and HEAR Timelines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89D180D-4CF1-2354-1E9C-CCDE2A34A117}"/>
              </a:ext>
            </a:extLst>
          </p:cNvPr>
          <p:cNvSpPr>
            <a:spLocks/>
          </p:cNvSpPr>
          <p:nvPr/>
        </p:nvSpPr>
        <p:spPr>
          <a:xfrm>
            <a:off x="4028266" y="3131964"/>
            <a:ext cx="9982200" cy="750680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7DBED9A-C756-C804-9238-52755B7C6700}"/>
              </a:ext>
            </a:extLst>
          </p:cNvPr>
          <p:cNvSpPr/>
          <p:nvPr/>
        </p:nvSpPr>
        <p:spPr>
          <a:xfrm>
            <a:off x="4030458" y="4143238"/>
            <a:ext cx="11361942" cy="818113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A09E68E-A1E0-4C9F-C260-DB8596665FC5}"/>
              </a:ext>
            </a:extLst>
          </p:cNvPr>
          <p:cNvSpPr/>
          <p:nvPr/>
        </p:nvSpPr>
        <p:spPr>
          <a:xfrm>
            <a:off x="4028266" y="5221944"/>
            <a:ext cx="9372600" cy="816124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062F718F-49F1-A4BF-166E-A60672CE52F8}"/>
              </a:ext>
            </a:extLst>
          </p:cNvPr>
          <p:cNvSpPr/>
          <p:nvPr/>
        </p:nvSpPr>
        <p:spPr>
          <a:xfrm>
            <a:off x="4038600" y="6318257"/>
            <a:ext cx="10705528" cy="807987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456015DF-510A-5489-F941-E4007216BEEB}"/>
              </a:ext>
            </a:extLst>
          </p:cNvPr>
          <p:cNvSpPr/>
          <p:nvPr/>
        </p:nvSpPr>
        <p:spPr>
          <a:xfrm>
            <a:off x="4030458" y="7406433"/>
            <a:ext cx="8532208" cy="775151"/>
          </a:xfrm>
          <a:prstGeom prst="rect">
            <a:avLst/>
          </a:prstGeom>
          <a:solidFill>
            <a:srgbClr val="1F4EA2">
              <a:alpha val="21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9B3FBA86-27F2-A5F9-B109-02C166657530}"/>
              </a:ext>
            </a:extLst>
          </p:cNvPr>
          <p:cNvSpPr/>
          <p:nvPr/>
        </p:nvSpPr>
        <p:spPr>
          <a:xfrm>
            <a:off x="4028266" y="8481304"/>
            <a:ext cx="8764044" cy="776996"/>
          </a:xfrm>
          <a:prstGeom prst="rect">
            <a:avLst/>
          </a:prstGeom>
          <a:solidFill>
            <a:srgbClr val="02BBA5">
              <a:alpha val="2382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26763FB-38AA-ED2E-DD97-2A952CC4D76B}"/>
              </a:ext>
            </a:extLst>
          </p:cNvPr>
          <p:cNvSpPr txBox="1"/>
          <p:nvPr/>
        </p:nvSpPr>
        <p:spPr>
          <a:xfrm>
            <a:off x="9166572" y="3208548"/>
            <a:ext cx="46215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kumimoji="0" lang="en-IE" sz="2800" b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DARE &amp; HEAR closing date</a:t>
            </a: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E94F4BB-61DF-BF20-B66D-757E16FBBDAB}"/>
              </a:ext>
            </a:extLst>
          </p:cNvPr>
          <p:cNvSpPr txBox="1"/>
          <p:nvPr/>
        </p:nvSpPr>
        <p:spPr>
          <a:xfrm>
            <a:off x="4343400" y="3199648"/>
            <a:ext cx="4114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IE" sz="2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 March 2026 at 17:00</a:t>
            </a:r>
            <a:endParaRPr kumimoji="0" lang="en-IE" sz="2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650AC5AA-6CBA-147D-5107-6D16C13A2788}"/>
              </a:ext>
            </a:extLst>
          </p:cNvPr>
          <p:cNvSpPr txBox="1"/>
          <p:nvPr/>
        </p:nvSpPr>
        <p:spPr>
          <a:xfrm>
            <a:off x="9144000" y="4306514"/>
            <a:ext cx="60693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Supporting documents closing date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B8DEB33D-5648-7B50-EC71-2C84EAE224D6}"/>
              </a:ext>
            </a:extLst>
          </p:cNvPr>
          <p:cNvSpPr txBox="1"/>
          <p:nvPr/>
        </p:nvSpPr>
        <p:spPr>
          <a:xfrm>
            <a:off x="4362450" y="4218838"/>
            <a:ext cx="4114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IE" sz="2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10 March 2026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67B2D0D3-B4F0-7500-F659-6935A7098EA9}"/>
              </a:ext>
            </a:extLst>
          </p:cNvPr>
          <p:cNvSpPr txBox="1"/>
          <p:nvPr/>
        </p:nvSpPr>
        <p:spPr>
          <a:xfrm>
            <a:off x="9166572" y="5368212"/>
            <a:ext cx="4114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Notification of eligibility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D395DBB1-84D4-A62C-D8E3-505502EA4A52}"/>
              </a:ext>
            </a:extLst>
          </p:cNvPr>
          <p:cNvSpPr txBox="1"/>
          <p:nvPr/>
        </p:nvSpPr>
        <p:spPr>
          <a:xfrm>
            <a:off x="4419600" y="5339465"/>
            <a:ext cx="4114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IE" sz="2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Late June 2026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56FDCF58-82E9-FC25-A0A1-B9C2434E29FA}"/>
              </a:ext>
            </a:extLst>
          </p:cNvPr>
          <p:cNvSpPr txBox="1"/>
          <p:nvPr/>
        </p:nvSpPr>
        <p:spPr>
          <a:xfrm>
            <a:off x="9145672" y="6471344"/>
            <a:ext cx="527189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Review and Appeals Application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A2370EC4-252F-5252-AD13-B81037A6929F}"/>
              </a:ext>
            </a:extLst>
          </p:cNvPr>
          <p:cNvSpPr txBox="1"/>
          <p:nvPr/>
        </p:nvSpPr>
        <p:spPr>
          <a:xfrm>
            <a:off x="4419600" y="6468094"/>
            <a:ext cx="4114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IE" sz="2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Early July 2026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496A8413-CA6A-84EA-D4B2-1613DF514099}"/>
              </a:ext>
            </a:extLst>
          </p:cNvPr>
          <p:cNvSpPr txBox="1"/>
          <p:nvPr/>
        </p:nvSpPr>
        <p:spPr>
          <a:xfrm>
            <a:off x="9166572" y="7533070"/>
            <a:ext cx="33952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HEAR/DARE offers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3A74D71-06AB-D2EF-1D5F-02BE331B8BAC}"/>
              </a:ext>
            </a:extLst>
          </p:cNvPr>
          <p:cNvSpPr txBox="1"/>
          <p:nvPr/>
        </p:nvSpPr>
        <p:spPr>
          <a:xfrm>
            <a:off x="4419600" y="7523582"/>
            <a:ext cx="4114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IE" sz="2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August 2026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BDEED48C-8BEA-3DFD-6D71-F9FF5F63F48C}"/>
              </a:ext>
            </a:extLst>
          </p:cNvPr>
          <p:cNvSpPr txBox="1"/>
          <p:nvPr/>
        </p:nvSpPr>
        <p:spPr>
          <a:xfrm>
            <a:off x="9166572" y="8615074"/>
            <a:ext cx="339528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E" sz="2800" b="1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College Orientation</a:t>
            </a:r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B2A4FB5D-8F2E-68BC-53BE-379548805C73}"/>
              </a:ext>
            </a:extLst>
          </p:cNvPr>
          <p:cNvSpPr txBox="1"/>
          <p:nvPr/>
        </p:nvSpPr>
        <p:spPr>
          <a:xfrm>
            <a:off x="4419600" y="8599870"/>
            <a:ext cx="491489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n-IE" sz="2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Late Aug /Early Sept 2026</a:t>
            </a:r>
          </a:p>
        </p:txBody>
      </p: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886F150-C106-6B99-B5E0-3BDA5165ABEE}"/>
              </a:ext>
            </a:extLst>
          </p:cNvPr>
          <p:cNvCxnSpPr>
            <a:cxnSpLocks/>
          </p:cNvCxnSpPr>
          <p:nvPr/>
        </p:nvCxnSpPr>
        <p:spPr>
          <a:xfrm>
            <a:off x="4028266" y="3848100"/>
            <a:ext cx="9982200" cy="0"/>
          </a:xfrm>
          <a:prstGeom prst="line">
            <a:avLst/>
          </a:prstGeom>
          <a:ln w="57150">
            <a:solidFill>
              <a:srgbClr val="E10F5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C8CE9477-AA3D-0456-446C-A68BD0EF4920}"/>
              </a:ext>
            </a:extLst>
          </p:cNvPr>
          <p:cNvCxnSpPr>
            <a:cxnSpLocks/>
          </p:cNvCxnSpPr>
          <p:nvPr/>
        </p:nvCxnSpPr>
        <p:spPr>
          <a:xfrm flipV="1">
            <a:off x="4028266" y="4991099"/>
            <a:ext cx="11364134" cy="1"/>
          </a:xfrm>
          <a:prstGeom prst="line">
            <a:avLst/>
          </a:prstGeom>
          <a:ln w="57150">
            <a:solidFill>
              <a:srgbClr val="E10F5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A11DD8F-89DA-1B3B-D1BE-0ADDE616A9C6}"/>
              </a:ext>
            </a:extLst>
          </p:cNvPr>
          <p:cNvCxnSpPr>
            <a:cxnSpLocks/>
          </p:cNvCxnSpPr>
          <p:nvPr/>
        </p:nvCxnSpPr>
        <p:spPr>
          <a:xfrm flipV="1">
            <a:off x="4028266" y="6038068"/>
            <a:ext cx="9372600" cy="12069"/>
          </a:xfrm>
          <a:prstGeom prst="line">
            <a:avLst/>
          </a:prstGeom>
          <a:ln w="57150">
            <a:solidFill>
              <a:srgbClr val="E10F5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>
            <a:extLst>
              <a:ext uri="{FF2B5EF4-FFF2-40B4-BE49-F238E27FC236}">
                <a16:creationId xmlns:a16="http://schemas.microsoft.com/office/drawing/2014/main" id="{A03CA04D-0BA9-D1F3-CDCE-9F6F8AC07C73}"/>
              </a:ext>
            </a:extLst>
          </p:cNvPr>
          <p:cNvCxnSpPr>
            <a:cxnSpLocks/>
          </p:cNvCxnSpPr>
          <p:nvPr/>
        </p:nvCxnSpPr>
        <p:spPr>
          <a:xfrm>
            <a:off x="4037556" y="7124700"/>
            <a:ext cx="10706572" cy="0"/>
          </a:xfrm>
          <a:prstGeom prst="line">
            <a:avLst/>
          </a:prstGeom>
          <a:ln w="57150">
            <a:solidFill>
              <a:srgbClr val="E10F5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>
            <a:extLst>
              <a:ext uri="{FF2B5EF4-FFF2-40B4-BE49-F238E27FC236}">
                <a16:creationId xmlns:a16="http://schemas.microsoft.com/office/drawing/2014/main" id="{5CD639F6-1748-B9B7-C3D3-745F6130D35C}"/>
              </a:ext>
            </a:extLst>
          </p:cNvPr>
          <p:cNvCxnSpPr>
            <a:cxnSpLocks/>
          </p:cNvCxnSpPr>
          <p:nvPr/>
        </p:nvCxnSpPr>
        <p:spPr>
          <a:xfrm>
            <a:off x="4028266" y="8181584"/>
            <a:ext cx="8534400" cy="0"/>
          </a:xfrm>
          <a:prstGeom prst="line">
            <a:avLst/>
          </a:prstGeom>
          <a:ln w="57150">
            <a:solidFill>
              <a:srgbClr val="E10F5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F64A1DB0-2C56-8A45-2E4A-B73093F7AF53}"/>
              </a:ext>
            </a:extLst>
          </p:cNvPr>
          <p:cNvCxnSpPr>
            <a:cxnSpLocks/>
          </p:cNvCxnSpPr>
          <p:nvPr/>
        </p:nvCxnSpPr>
        <p:spPr>
          <a:xfrm>
            <a:off x="4028266" y="9248384"/>
            <a:ext cx="8764044" cy="0"/>
          </a:xfrm>
          <a:prstGeom prst="line">
            <a:avLst/>
          </a:prstGeom>
          <a:ln w="57150">
            <a:solidFill>
              <a:srgbClr val="E10F5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" name="Straight Connector 1">
            <a:extLst>
              <a:ext uri="{FF2B5EF4-FFF2-40B4-BE49-F238E27FC236}">
                <a16:creationId xmlns:a16="http://schemas.microsoft.com/office/drawing/2014/main" id="{63DBD117-4BFB-DCAA-3551-38E14D8C0666}"/>
              </a:ext>
            </a:extLst>
          </p:cNvPr>
          <p:cNvCxnSpPr>
            <a:cxnSpLocks/>
          </p:cNvCxnSpPr>
          <p:nvPr/>
        </p:nvCxnSpPr>
        <p:spPr>
          <a:xfrm>
            <a:off x="4022047" y="1784782"/>
            <a:ext cx="16553" cy="7473518"/>
          </a:xfrm>
          <a:prstGeom prst="line">
            <a:avLst/>
          </a:prstGeom>
          <a:ln w="57150">
            <a:solidFill>
              <a:srgbClr val="E10F5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Oval 25">
            <a:extLst>
              <a:ext uri="{FF2B5EF4-FFF2-40B4-BE49-F238E27FC236}">
                <a16:creationId xmlns:a16="http://schemas.microsoft.com/office/drawing/2014/main" id="{A65326E1-6673-910A-AA28-C485C90B4436}"/>
              </a:ext>
            </a:extLst>
          </p:cNvPr>
          <p:cNvSpPr/>
          <p:nvPr/>
        </p:nvSpPr>
        <p:spPr>
          <a:xfrm>
            <a:off x="3888392" y="3352048"/>
            <a:ext cx="304800" cy="304800"/>
          </a:xfrm>
          <a:prstGeom prst="ellipse">
            <a:avLst/>
          </a:prstGeom>
          <a:solidFill>
            <a:srgbClr val="E10F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Oval 56">
            <a:extLst>
              <a:ext uri="{FF2B5EF4-FFF2-40B4-BE49-F238E27FC236}">
                <a16:creationId xmlns:a16="http://schemas.microsoft.com/office/drawing/2014/main" id="{C7A58022-4C73-7F40-7888-16DF3D9A0934}"/>
              </a:ext>
            </a:extLst>
          </p:cNvPr>
          <p:cNvSpPr/>
          <p:nvPr/>
        </p:nvSpPr>
        <p:spPr>
          <a:xfrm>
            <a:off x="3875866" y="4399894"/>
            <a:ext cx="304800" cy="304800"/>
          </a:xfrm>
          <a:prstGeom prst="ellipse">
            <a:avLst/>
          </a:prstGeom>
          <a:solidFill>
            <a:srgbClr val="E10F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Oval 57">
            <a:extLst>
              <a:ext uri="{FF2B5EF4-FFF2-40B4-BE49-F238E27FC236}">
                <a16:creationId xmlns:a16="http://schemas.microsoft.com/office/drawing/2014/main" id="{1D66F2A6-EC8C-E047-A781-6769F1E659ED}"/>
              </a:ext>
            </a:extLst>
          </p:cNvPr>
          <p:cNvSpPr/>
          <p:nvPr/>
        </p:nvSpPr>
        <p:spPr>
          <a:xfrm>
            <a:off x="3886200" y="5487099"/>
            <a:ext cx="304800" cy="304800"/>
          </a:xfrm>
          <a:prstGeom prst="ellipse">
            <a:avLst/>
          </a:prstGeom>
          <a:solidFill>
            <a:srgbClr val="E10F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00D0F10F-FFFE-C8C9-F0E6-940759A50D11}"/>
              </a:ext>
            </a:extLst>
          </p:cNvPr>
          <p:cNvSpPr/>
          <p:nvPr/>
        </p:nvSpPr>
        <p:spPr>
          <a:xfrm>
            <a:off x="3886200" y="6591403"/>
            <a:ext cx="304800" cy="304800"/>
          </a:xfrm>
          <a:prstGeom prst="ellipse">
            <a:avLst/>
          </a:prstGeom>
          <a:solidFill>
            <a:srgbClr val="E10F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0" name="Oval 59">
            <a:extLst>
              <a:ext uri="{FF2B5EF4-FFF2-40B4-BE49-F238E27FC236}">
                <a16:creationId xmlns:a16="http://schemas.microsoft.com/office/drawing/2014/main" id="{74AFEF48-BDC5-A78A-480E-2A0E1DD4B48F}"/>
              </a:ext>
            </a:extLst>
          </p:cNvPr>
          <p:cNvSpPr/>
          <p:nvPr/>
        </p:nvSpPr>
        <p:spPr>
          <a:xfrm>
            <a:off x="3886200" y="7678608"/>
            <a:ext cx="304800" cy="304800"/>
          </a:xfrm>
          <a:prstGeom prst="ellipse">
            <a:avLst/>
          </a:prstGeom>
          <a:solidFill>
            <a:srgbClr val="E10F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" name="Oval 60">
            <a:extLst>
              <a:ext uri="{FF2B5EF4-FFF2-40B4-BE49-F238E27FC236}">
                <a16:creationId xmlns:a16="http://schemas.microsoft.com/office/drawing/2014/main" id="{1E72DA43-871D-BC4C-5410-F2C6EEA90F3E}"/>
              </a:ext>
            </a:extLst>
          </p:cNvPr>
          <p:cNvSpPr/>
          <p:nvPr/>
        </p:nvSpPr>
        <p:spPr>
          <a:xfrm>
            <a:off x="3886200" y="8723404"/>
            <a:ext cx="304800" cy="304800"/>
          </a:xfrm>
          <a:prstGeom prst="ellipse">
            <a:avLst/>
          </a:prstGeom>
          <a:solidFill>
            <a:srgbClr val="E10F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3" name="Picture 62" descr="A person reading a book&#10;&#10;AI-generated content may be incorrect.">
            <a:extLst>
              <a:ext uri="{FF2B5EF4-FFF2-40B4-BE49-F238E27FC236}">
                <a16:creationId xmlns:a16="http://schemas.microsoft.com/office/drawing/2014/main" id="{6686FD79-A15C-8FA8-39D5-851A822104F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5711" y="6244282"/>
            <a:ext cx="3792951" cy="412154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83AD1BA-6CEB-A421-9173-972D9848DBB2}"/>
              </a:ext>
            </a:extLst>
          </p:cNvPr>
          <p:cNvSpPr txBox="1"/>
          <p:nvPr/>
        </p:nvSpPr>
        <p:spPr>
          <a:xfrm>
            <a:off x="9175862" y="2159617"/>
            <a:ext cx="462153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Must have applied to CAO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8D46781-3BDA-2562-7539-55FE260ADC3B}"/>
              </a:ext>
            </a:extLst>
          </p:cNvPr>
          <p:cNvSpPr txBox="1"/>
          <p:nvPr/>
        </p:nvSpPr>
        <p:spPr>
          <a:xfrm>
            <a:off x="4343400" y="2206184"/>
            <a:ext cx="4114800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IE" sz="2800" dirty="0"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1 February 2026 at 17:00</a:t>
            </a:r>
            <a:endParaRPr kumimoji="0" lang="en-IE" sz="2800" b="0" i="0" u="none" strike="noStrike" kern="1200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818C382-D8EA-8B75-E16A-B23FC0EF326F}"/>
              </a:ext>
            </a:extLst>
          </p:cNvPr>
          <p:cNvSpPr/>
          <p:nvPr/>
        </p:nvSpPr>
        <p:spPr>
          <a:xfrm>
            <a:off x="3885156" y="2323425"/>
            <a:ext cx="304800" cy="304800"/>
          </a:xfrm>
          <a:prstGeom prst="ellipse">
            <a:avLst/>
          </a:prstGeom>
          <a:solidFill>
            <a:srgbClr val="E10F5B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9A627D6-5DB7-27A6-4FB2-240F6A8DF989}"/>
              </a:ext>
            </a:extLst>
          </p:cNvPr>
          <p:cNvCxnSpPr>
            <a:cxnSpLocks/>
          </p:cNvCxnSpPr>
          <p:nvPr/>
        </p:nvCxnSpPr>
        <p:spPr>
          <a:xfrm>
            <a:off x="4037556" y="2833713"/>
            <a:ext cx="9982200" cy="0"/>
          </a:xfrm>
          <a:prstGeom prst="line">
            <a:avLst/>
          </a:prstGeom>
          <a:ln w="57150">
            <a:solidFill>
              <a:srgbClr val="E10F5B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229332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89DE7232-8FB5-187B-C64F-1F5093A638CF}"/>
              </a:ext>
            </a:extLst>
          </p:cNvPr>
          <p:cNvSpPr txBox="1"/>
          <p:nvPr/>
        </p:nvSpPr>
        <p:spPr>
          <a:xfrm>
            <a:off x="1247775" y="2409272"/>
            <a:ext cx="4454400" cy="198548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8000"/>
              </a:lnSpc>
            </a:pPr>
            <a:r>
              <a:rPr lang="en-US" sz="6000" dirty="0">
                <a:solidFill>
                  <a:srgbClr val="1C5561"/>
                </a:solidFill>
                <a:latin typeface="Arial Rounded MT Bold" panose="020F0704030504030204" pitchFamily="34" charset="77"/>
                <a:ea typeface="Nunito Sans Bold"/>
                <a:cs typeface="Nunito Sans Bold"/>
                <a:sym typeface="Nunito Sans Bold"/>
              </a:rPr>
              <a:t>What is HEAR?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1C230502-3AD7-B833-A80C-28F73BC8BA36}"/>
              </a:ext>
            </a:extLst>
          </p:cNvPr>
          <p:cNvSpPr txBox="1"/>
          <p:nvPr/>
        </p:nvSpPr>
        <p:spPr>
          <a:xfrm>
            <a:off x="7724776" y="2409272"/>
            <a:ext cx="9315450" cy="211455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4200"/>
              </a:lnSpc>
            </a:pPr>
            <a:r>
              <a:rPr lang="en-GB" sz="280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The Higher Education Access Route</a:t>
            </a:r>
            <a:r>
              <a:rPr lang="en-US" sz="2800" dirty="0">
                <a:solidFill>
                  <a:schemeClr val="bg1"/>
                </a:solidFill>
                <a:latin typeface="Calibri" panose="020F0502020204030204" pitchFamily="34" charset="0"/>
                <a:ea typeface="Nunito Sans"/>
                <a:cs typeface="Calibri" panose="020F0502020204030204" pitchFamily="34" charset="0"/>
                <a:sym typeface="Nunito Sans"/>
              </a:rPr>
              <a:t> is a third level alternative admissions scheme for school leavers, resident in the Republic of Ireland, who are under-represented at Higher Education due to their socio-economic background. </a:t>
            </a:r>
          </a:p>
        </p:txBody>
      </p:sp>
    </p:spTree>
    <p:extLst>
      <p:ext uri="{BB962C8B-B14F-4D97-AF65-F5344CB8AC3E}">
        <p14:creationId xmlns:p14="http://schemas.microsoft.com/office/powerpoint/2010/main" val="145867295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89B355E-A1CB-ADF5-A159-6C21E9741AC6}"/>
              </a:ext>
            </a:extLst>
          </p:cNvPr>
          <p:cNvSpPr txBox="1"/>
          <p:nvPr/>
        </p:nvSpPr>
        <p:spPr>
          <a:xfrm>
            <a:off x="1371600" y="2552700"/>
            <a:ext cx="10820400" cy="26108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IE" sz="28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You will receive an </a:t>
            </a:r>
            <a:r>
              <a:rPr lang="en-IE" sz="2800" b="1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email notification </a:t>
            </a:r>
            <a:r>
              <a:rPr lang="en-IE" sz="28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about your HEAR application outcome once the Leaving Certificate examinations are over in </a:t>
            </a:r>
            <a:r>
              <a:rPr lang="en-IE" sz="2800" b="1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late June.</a:t>
            </a:r>
          </a:p>
          <a:p>
            <a:pPr>
              <a:lnSpc>
                <a:spcPct val="150000"/>
              </a:lnSpc>
            </a:pPr>
            <a:endParaRPr lang="en-IE" sz="28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>
              <a:lnSpc>
                <a:spcPct val="150000"/>
              </a:lnSpc>
            </a:pPr>
            <a:r>
              <a:rPr lang="en-IE" sz="28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Log into your CAO application to view your </a:t>
            </a:r>
            <a:r>
              <a:rPr lang="en-IE" sz="2800" b="1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HEAR Application Outcome.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3E542A4-D376-CD43-7C85-3E80332FDF0B}"/>
              </a:ext>
            </a:extLst>
          </p:cNvPr>
          <p:cNvSpPr/>
          <p:nvPr/>
        </p:nvSpPr>
        <p:spPr>
          <a:xfrm>
            <a:off x="1371600" y="1028700"/>
            <a:ext cx="7843814" cy="97751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4400" kern="0" dirty="0">
                <a:solidFill>
                  <a:srgbClr val="E10F5B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HEAR Application Outcome </a:t>
            </a:r>
          </a:p>
        </p:txBody>
      </p:sp>
    </p:spTree>
    <p:extLst>
      <p:ext uri="{BB962C8B-B14F-4D97-AF65-F5344CB8AC3E}">
        <p14:creationId xmlns:p14="http://schemas.microsoft.com/office/powerpoint/2010/main" val="369743002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DAB5C-56C8-C6E2-C4D9-66CE774D8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yellow and blue map&#10;&#10;AI-generated content may be incorrect.">
            <a:extLst>
              <a:ext uri="{FF2B5EF4-FFF2-40B4-BE49-F238E27FC236}">
                <a16:creationId xmlns:a16="http://schemas.microsoft.com/office/drawing/2014/main" id="{FA449EDA-4DEF-BCF1-2CDD-42D7BCA4206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515" y="1316211"/>
            <a:ext cx="13910991" cy="7824933"/>
          </a:xfrm>
          <a:prstGeom prst="rect">
            <a:avLst/>
          </a:prstGeom>
        </p:spPr>
      </p:pic>
      <p:sp>
        <p:nvSpPr>
          <p:cNvPr id="2" name="TextBox 5">
            <a:extLst>
              <a:ext uri="{FF2B5EF4-FFF2-40B4-BE49-F238E27FC236}">
                <a16:creationId xmlns:a16="http://schemas.microsoft.com/office/drawing/2014/main" id="{379EFB81-12C3-0928-51D0-0544BC28D3F9}"/>
              </a:ext>
            </a:extLst>
          </p:cNvPr>
          <p:cNvSpPr/>
          <p:nvPr/>
        </p:nvSpPr>
        <p:spPr>
          <a:xfrm>
            <a:off x="989640" y="1135860"/>
            <a:ext cx="8382240" cy="13406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0" tIns="0" rIns="0" bIns="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GB" sz="4400" b="0" strike="noStrike" spc="-1" dirty="0">
                <a:solidFill>
                  <a:srgbClr val="032749"/>
                </a:solidFill>
                <a:latin typeface="Arial Rounded MT Bold"/>
                <a:ea typeface="Tahoma"/>
              </a:rPr>
              <a:t>Do you need help with your HEAR Application?</a:t>
            </a:r>
            <a:endParaRPr lang="en-GB" sz="4400" b="0" strike="noStrike" spc="-1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5" name="TextBox 8">
            <a:extLst>
              <a:ext uri="{FF2B5EF4-FFF2-40B4-BE49-F238E27FC236}">
                <a16:creationId xmlns:a16="http://schemas.microsoft.com/office/drawing/2014/main" id="{8F759664-EDE0-BC56-C991-6300427ABC43}"/>
              </a:ext>
            </a:extLst>
          </p:cNvPr>
          <p:cNvSpPr/>
          <p:nvPr/>
        </p:nvSpPr>
        <p:spPr>
          <a:xfrm>
            <a:off x="989640" y="2874540"/>
            <a:ext cx="10800000" cy="6369521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IE" sz="2400" b="0" strike="noStrike" spc="-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Each HEAR participating college and university has a HEAR Representative to help you through the process. You can seek their assistance for the following:</a:t>
            </a:r>
            <a:endParaRPr lang="en-GB" sz="24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GB" sz="24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3080" indent="-343080" defTabSz="914400">
              <a:lnSpc>
                <a:spcPct val="200000"/>
              </a:lnSpc>
              <a:buClr>
                <a:srgbClr val="032749"/>
              </a:buClr>
              <a:buFont typeface="OpenSymbol"/>
              <a:buChar char="-"/>
              <a:tabLst>
                <a:tab pos="0" algn="l"/>
              </a:tabLst>
            </a:pPr>
            <a:r>
              <a:rPr lang="en-IE" sz="2400" b="0" strike="noStrike" spc="-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Understanding the HEAR criteria </a:t>
            </a:r>
            <a:endParaRPr lang="en-GB" sz="24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3080" indent="-343080" defTabSz="914400">
              <a:lnSpc>
                <a:spcPct val="200000"/>
              </a:lnSpc>
              <a:buClr>
                <a:srgbClr val="032749"/>
              </a:buClr>
              <a:buFont typeface="OpenSymbol"/>
              <a:buChar char="-"/>
              <a:tabLst>
                <a:tab pos="0" algn="l"/>
              </a:tabLst>
            </a:pPr>
            <a:r>
              <a:rPr lang="en-IE" sz="2400" b="0" strike="noStrike" spc="-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General queries relating to HEAR</a:t>
            </a:r>
            <a:endParaRPr lang="en-GB" sz="24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3080" indent="-343080" defTabSz="914400">
              <a:lnSpc>
                <a:spcPct val="200000"/>
              </a:lnSpc>
              <a:buClr>
                <a:srgbClr val="032749"/>
              </a:buClr>
              <a:buFont typeface="OpenSymbol"/>
              <a:buChar char="-"/>
              <a:tabLst>
                <a:tab pos="0" algn="l"/>
              </a:tabLst>
            </a:pPr>
            <a:r>
              <a:rPr lang="en-IE" sz="2400" b="0" strike="noStrike" spc="-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guidance to applicants and their parents/guardians</a:t>
            </a:r>
            <a:endParaRPr lang="en-GB" sz="24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3080" indent="-343080" defTabSz="914400">
              <a:lnSpc>
                <a:spcPct val="200000"/>
              </a:lnSpc>
              <a:buClr>
                <a:srgbClr val="032749"/>
              </a:buClr>
              <a:buFont typeface="OpenSymbol"/>
              <a:buChar char="-"/>
              <a:tabLst>
                <a:tab pos="0" algn="l"/>
              </a:tabLst>
            </a:pPr>
            <a:r>
              <a:rPr lang="en-IE" sz="2400" b="0" strike="noStrike" spc="-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Answering queries on access supports in their setting </a:t>
            </a:r>
            <a:endParaRPr lang="en-GB" sz="24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3080" indent="-343080" defTabSz="914400">
              <a:lnSpc>
                <a:spcPct val="200000"/>
              </a:lnSpc>
              <a:buClr>
                <a:srgbClr val="032749"/>
              </a:buClr>
              <a:buFont typeface="OpenSymbol"/>
              <a:buChar char="-"/>
              <a:tabLst>
                <a:tab pos="0" algn="l"/>
              </a:tabLst>
            </a:pPr>
            <a:r>
              <a:rPr lang="en-IE" sz="2400" b="0" strike="noStrike" spc="-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Providing clarity on the outcomes process</a:t>
            </a:r>
            <a:endParaRPr lang="en-GB" sz="24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>
              <a:lnSpc>
                <a:spcPct val="200000"/>
              </a:lnSpc>
              <a:tabLst>
                <a:tab pos="0" algn="l"/>
              </a:tabLst>
            </a:pPr>
            <a:r>
              <a:rPr lang="en-IE" sz="2400" b="0" strike="noStrike" spc="-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 Leading the transition and orientation programmes in their setting</a:t>
            </a:r>
            <a:endParaRPr lang="en-GB" sz="24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endParaRPr lang="en-GB" sz="24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>
              <a:lnSpc>
                <a:spcPct val="100000"/>
              </a:lnSpc>
              <a:tabLst>
                <a:tab pos="0" algn="l"/>
              </a:tabLst>
            </a:pPr>
            <a:r>
              <a:rPr lang="en-IE" sz="2400" b="1" strike="noStrike" spc="-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For HEI contact details please visit the Access College website.</a:t>
            </a:r>
            <a:endParaRPr lang="en-GB" sz="24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92939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 descr="A pink and white gradient&#10;&#10;AI-generated content may be incorrect.">
            <a:extLst>
              <a:ext uri="{FF2B5EF4-FFF2-40B4-BE49-F238E27FC236}">
                <a16:creationId xmlns:a16="http://schemas.microsoft.com/office/drawing/2014/main" id="{14A43C8C-0EC6-AC32-4313-40D12A8BD41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" y="0"/>
            <a:ext cx="18331869" cy="1032634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E0657F2-D23B-56B5-CCCD-8B178FD4F8DB}"/>
              </a:ext>
            </a:extLst>
          </p:cNvPr>
          <p:cNvSpPr/>
          <p:nvPr/>
        </p:nvSpPr>
        <p:spPr>
          <a:xfrm>
            <a:off x="1559538" y="2628900"/>
            <a:ext cx="7329251" cy="9115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000" u="none" strike="noStrike" kern="0" cap="none" spc="0" normalizeH="0" baseline="0" noProof="0" dirty="0">
                <a:ln>
                  <a:noFill/>
                </a:ln>
                <a:solidFill>
                  <a:srgbClr val="032749"/>
                </a:solidFill>
                <a:effectLst/>
                <a:uLnTx/>
                <a:uFillTx/>
                <a:latin typeface="Arial Rounded MT Bold" panose="020F070403050403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SUSI: Key Eligibility Criteria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8139941-89C6-A259-67E2-02D37252FBAE}"/>
              </a:ext>
            </a:extLst>
          </p:cNvPr>
          <p:cNvSpPr/>
          <p:nvPr/>
        </p:nvSpPr>
        <p:spPr>
          <a:xfrm>
            <a:off x="0" y="1409700"/>
            <a:ext cx="18288000" cy="858490"/>
          </a:xfrm>
          <a:prstGeom prst="rect">
            <a:avLst/>
          </a:prstGeom>
          <a:solidFill>
            <a:srgbClr val="B900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C1238DC-4FEF-7567-C63C-92FE5A986686}"/>
              </a:ext>
            </a:extLst>
          </p:cNvPr>
          <p:cNvSpPr txBox="1"/>
          <p:nvPr/>
        </p:nvSpPr>
        <p:spPr>
          <a:xfrm>
            <a:off x="1295400" y="1609798"/>
            <a:ext cx="1617043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Clr>
                <a:srgbClr val="0070C0"/>
              </a:buClr>
              <a:defRPr/>
            </a:pPr>
            <a:r>
              <a:rPr lang="en-US" sz="2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HEAR is </a:t>
            </a:r>
            <a:r>
              <a:rPr lang="en-US" sz="2600" b="1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NOT</a:t>
            </a:r>
            <a:r>
              <a:rPr lang="en-US" sz="2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 the SUSI grant. </a:t>
            </a:r>
            <a:r>
              <a:rPr lang="en-IE" sz="2600" dirty="0">
                <a:solidFill>
                  <a:schemeClr val="bg1"/>
                </a:solidFill>
                <a:ea typeface="Tahoma" panose="020B0604030504040204" pitchFamily="34" charset="0"/>
                <a:cs typeface="Tahoma" panose="020B0604030504040204" pitchFamily="34" charset="0"/>
              </a:rPr>
              <a:t>If you apply to HEAR, you should also apply to SUSI if you think you may be eligible</a:t>
            </a:r>
            <a:r>
              <a:rPr lang="en-IE" sz="2600" dirty="0">
                <a:solidFill>
                  <a:schemeClr val="bg1"/>
                </a:solidFill>
              </a:rPr>
              <a:t>.</a:t>
            </a:r>
          </a:p>
        </p:txBody>
      </p:sp>
      <p:pic>
        <p:nvPicPr>
          <p:cNvPr id="26" name="Picture 25" descr="A hand pointing with blue nails&#10;&#10;AI-generated content may be incorrect.">
            <a:extLst>
              <a:ext uri="{FF2B5EF4-FFF2-40B4-BE49-F238E27FC236}">
                <a16:creationId xmlns:a16="http://schemas.microsoft.com/office/drawing/2014/main" id="{DB3EB0DB-2A99-782A-78B4-CE0E786001F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831713" y="5676900"/>
            <a:ext cx="3456287" cy="2425700"/>
          </a:xfrm>
          <a:prstGeom prst="rect">
            <a:avLst/>
          </a:prstGeom>
        </p:spPr>
      </p:pic>
      <p:sp>
        <p:nvSpPr>
          <p:cNvPr id="27" name="Oval 26">
            <a:extLst>
              <a:ext uri="{FF2B5EF4-FFF2-40B4-BE49-F238E27FC236}">
                <a16:creationId xmlns:a16="http://schemas.microsoft.com/office/drawing/2014/main" id="{B4F90503-8FAC-B16B-2FB7-C478753E2EA4}"/>
              </a:ext>
            </a:extLst>
          </p:cNvPr>
          <p:cNvSpPr/>
          <p:nvPr/>
        </p:nvSpPr>
        <p:spPr>
          <a:xfrm>
            <a:off x="13182600" y="5981817"/>
            <a:ext cx="1980493" cy="1980493"/>
          </a:xfrm>
          <a:prstGeom prst="ellipse">
            <a:avLst/>
          </a:prstGeom>
          <a:solidFill>
            <a:srgbClr val="B9005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60641090-3C2B-C076-1E6F-4EC59D5F389B}"/>
              </a:ext>
            </a:extLst>
          </p:cNvPr>
          <p:cNvSpPr txBox="1"/>
          <p:nvPr/>
        </p:nvSpPr>
        <p:spPr>
          <a:xfrm>
            <a:off x="13343876" y="6535807"/>
            <a:ext cx="15913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70C0"/>
              </a:buClr>
              <a:defRPr/>
            </a:pPr>
            <a:r>
              <a:rPr lang="en-IE" sz="4000" b="1" dirty="0" err="1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susi.ie</a:t>
            </a:r>
            <a:endParaRPr lang="en-IE" sz="4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5973C059-C66B-FAE2-1B0F-D26D47684320}"/>
              </a:ext>
            </a:extLst>
          </p:cNvPr>
          <p:cNvSpPr txBox="1"/>
          <p:nvPr/>
        </p:nvSpPr>
        <p:spPr>
          <a:xfrm>
            <a:off x="13366376" y="14899341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" name="TextBox 10">
            <a:extLst>
              <a:ext uri="{FF2B5EF4-FFF2-40B4-BE49-F238E27FC236}">
                <a16:creationId xmlns:a16="http://schemas.microsoft.com/office/drawing/2014/main" id="{A2718CB8-80DA-0E51-9A88-B5AAF6A32A90}"/>
              </a:ext>
            </a:extLst>
          </p:cNvPr>
          <p:cNvSpPr/>
          <p:nvPr/>
        </p:nvSpPr>
        <p:spPr>
          <a:xfrm>
            <a:off x="1828800" y="3833640"/>
            <a:ext cx="12267360" cy="51152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342900" indent="-342900" defTabSz="914400">
              <a:lnSpc>
                <a:spcPct val="150000"/>
              </a:lnSpc>
              <a:buClr>
                <a:srgbClr val="032749"/>
              </a:buClr>
              <a:buFont typeface="Arial"/>
              <a:buChar char="•"/>
            </a:pPr>
            <a:r>
              <a:rPr lang="en-IE" sz="2200" b="0" strike="noStrike" spc="-1" dirty="0">
                <a:solidFill>
                  <a:srgbClr val="032749"/>
                </a:solidFill>
                <a:ea typeface="Tahoma"/>
              </a:rPr>
              <a:t>Nationality: Irish, EU, EEA, Swiss nationals or have specific leave to remain in the State.</a:t>
            </a:r>
            <a:endParaRPr lang="en-GB" sz="2200" b="0" strike="noStrike" spc="-1" dirty="0">
              <a:solidFill>
                <a:srgbClr val="000000"/>
              </a:solidFill>
              <a:cs typeface="Arial"/>
            </a:endParaRPr>
          </a:p>
          <a:p>
            <a:pPr marL="342900" indent="-342900" defTabSz="914400">
              <a:lnSpc>
                <a:spcPct val="150000"/>
              </a:lnSpc>
              <a:buClr>
                <a:srgbClr val="032749"/>
              </a:buClr>
              <a:buFont typeface="Arial"/>
              <a:buChar char="•"/>
            </a:pPr>
            <a:r>
              <a:rPr lang="en-IE" sz="2200" b="0" strike="noStrike" spc="-1" dirty="0">
                <a:solidFill>
                  <a:srgbClr val="032749"/>
                </a:solidFill>
                <a:ea typeface="Tahoma"/>
              </a:rPr>
              <a:t>Residency: 3 of last 5 years in Ireland, EU, EEA or  Switzerland.</a:t>
            </a:r>
            <a:endParaRPr lang="en-GB" sz="2200" b="0" strike="noStrike" spc="-1" dirty="0">
              <a:solidFill>
                <a:srgbClr val="000000"/>
              </a:solidFill>
              <a:cs typeface="Arial"/>
            </a:endParaRPr>
          </a:p>
          <a:p>
            <a:pPr marL="342900" indent="-342900" defTabSz="914400">
              <a:lnSpc>
                <a:spcPct val="150000"/>
              </a:lnSpc>
              <a:buClr>
                <a:srgbClr val="032749"/>
              </a:buClr>
              <a:buFont typeface="Arial"/>
              <a:buChar char="•"/>
            </a:pPr>
            <a:r>
              <a:rPr lang="en-IE" sz="2200" b="0" strike="noStrike" spc="-1" dirty="0">
                <a:solidFill>
                  <a:srgbClr val="032749"/>
                </a:solidFill>
                <a:ea typeface="Tahoma"/>
              </a:rPr>
              <a:t>Progression in education – NFQ levels 5-10.</a:t>
            </a:r>
            <a:endParaRPr lang="en-GB" sz="2200" b="0" strike="noStrike" spc="-1" dirty="0">
              <a:solidFill>
                <a:srgbClr val="000000"/>
              </a:solidFill>
              <a:cs typeface="Arial"/>
            </a:endParaRPr>
          </a:p>
          <a:p>
            <a:pPr marL="342900" indent="-342900" defTabSz="914400">
              <a:lnSpc>
                <a:spcPct val="150000"/>
              </a:lnSpc>
              <a:buClr>
                <a:srgbClr val="032749"/>
              </a:buClr>
              <a:buFont typeface="Arial"/>
              <a:buChar char="•"/>
            </a:pPr>
            <a:r>
              <a:rPr lang="en-IE" sz="2200" b="0" strike="noStrike" spc="-1" dirty="0">
                <a:solidFill>
                  <a:srgbClr val="032749"/>
                </a:solidFill>
                <a:ea typeface="Tahoma"/>
              </a:rPr>
              <a:t>Approved College/Course</a:t>
            </a:r>
            <a:endParaRPr lang="en-GB" sz="2200" b="0" strike="noStrike" spc="-1" dirty="0">
              <a:solidFill>
                <a:srgbClr val="000000"/>
              </a:solidFill>
              <a:cs typeface="Arial"/>
            </a:endParaRPr>
          </a:p>
          <a:p>
            <a:pPr marL="342900" indent="-342900" defTabSz="914400">
              <a:lnSpc>
                <a:spcPct val="150000"/>
              </a:lnSpc>
              <a:buClr>
                <a:srgbClr val="032749"/>
              </a:buClr>
              <a:buFont typeface="Arial"/>
              <a:buChar char="•"/>
            </a:pPr>
            <a:r>
              <a:rPr lang="en-IE" sz="2200" b="0" strike="noStrike" spc="-1" dirty="0">
                <a:solidFill>
                  <a:srgbClr val="032749"/>
                </a:solidFill>
                <a:ea typeface="Tahoma"/>
              </a:rPr>
              <a:t>‘Reckonable’ Income (Class - Dependent/Independent)</a:t>
            </a:r>
            <a:endParaRPr lang="en-GB" sz="2200" b="0" strike="noStrike" spc="-1" dirty="0">
              <a:solidFill>
                <a:srgbClr val="000000"/>
              </a:solidFill>
              <a:cs typeface="Arial"/>
            </a:endParaRPr>
          </a:p>
          <a:p>
            <a:pPr marL="342900" indent="-342900" defTabSz="914400">
              <a:lnSpc>
                <a:spcPct val="150000"/>
              </a:lnSpc>
              <a:buClr>
                <a:srgbClr val="032749"/>
              </a:buClr>
              <a:buFont typeface="Arial"/>
              <a:buChar char="•"/>
            </a:pPr>
            <a:r>
              <a:rPr lang="en-IE" sz="2200" b="0" strike="noStrike" spc="-1" dirty="0">
                <a:solidFill>
                  <a:srgbClr val="032749"/>
                </a:solidFill>
                <a:ea typeface="Tahoma"/>
              </a:rPr>
              <a:t>Check the website: </a:t>
            </a:r>
            <a:r>
              <a:rPr lang="en-IE" sz="2200" b="0" strike="noStrike" spc="-1" dirty="0" err="1">
                <a:solidFill>
                  <a:srgbClr val="032749"/>
                </a:solidFill>
                <a:ea typeface="Tahoma"/>
              </a:rPr>
              <a:t>www.susi.ie</a:t>
            </a:r>
            <a:r>
              <a:rPr lang="en-IE" sz="2200" b="0" strike="noStrike" spc="-1" dirty="0">
                <a:solidFill>
                  <a:srgbClr val="032749"/>
                </a:solidFill>
                <a:ea typeface="Tahoma"/>
              </a:rPr>
              <a:t> </a:t>
            </a:r>
            <a:br>
              <a:rPr sz="2200" dirty="0"/>
            </a:br>
            <a:r>
              <a:rPr lang="en-IE" sz="2200" b="0" strike="noStrike" spc="-1" dirty="0">
                <a:solidFill>
                  <a:srgbClr val="032749"/>
                </a:solidFill>
                <a:ea typeface="Tahoma"/>
              </a:rPr>
              <a:t>(Use Eligibility Reckoner)</a:t>
            </a:r>
            <a:endParaRPr lang="en-GB" sz="2200" b="0" strike="noStrike" spc="-1" dirty="0">
              <a:solidFill>
                <a:srgbClr val="000000"/>
              </a:solidFill>
              <a:cs typeface="Arial"/>
            </a:endParaRPr>
          </a:p>
          <a:p>
            <a:pPr marL="342900" indent="-342900" defTabSz="914400">
              <a:lnSpc>
                <a:spcPct val="150000"/>
              </a:lnSpc>
              <a:buClr>
                <a:srgbClr val="032749"/>
              </a:buClr>
              <a:buFont typeface="Arial"/>
              <a:buChar char="•"/>
            </a:pPr>
            <a:r>
              <a:rPr lang="en-IE" sz="2200" b="0" strike="noStrike" spc="-1" dirty="0">
                <a:solidFill>
                  <a:srgbClr val="032749"/>
                </a:solidFill>
                <a:ea typeface="Tahoma"/>
              </a:rPr>
              <a:t>CAO form: Tick the SUSI option to share your college acceptance</a:t>
            </a:r>
            <a:endParaRPr lang="en-GB" sz="2200" b="0" strike="noStrike" spc="-1" dirty="0">
              <a:solidFill>
                <a:srgbClr val="000000"/>
              </a:solidFill>
              <a:cs typeface="Arial"/>
            </a:endParaRPr>
          </a:p>
          <a:p>
            <a:pPr marL="342900" indent="-342900" defTabSz="914400">
              <a:lnSpc>
                <a:spcPct val="150000"/>
              </a:lnSpc>
              <a:buClr>
                <a:srgbClr val="032749"/>
              </a:buClr>
              <a:buFont typeface="Arial"/>
              <a:buChar char="•"/>
            </a:pPr>
            <a:r>
              <a:rPr lang="en-IE" sz="2200" b="0" strike="noStrike" spc="-1" dirty="0">
                <a:solidFill>
                  <a:srgbClr val="032749"/>
                </a:solidFill>
                <a:ea typeface="Tahoma"/>
              </a:rPr>
              <a:t>Apply early: April </a:t>
            </a:r>
            <a:r>
              <a:rPr lang="en-IE" sz="2200" spc="-1" dirty="0">
                <a:solidFill>
                  <a:srgbClr val="032749"/>
                </a:solidFill>
                <a:ea typeface="Tahoma"/>
              </a:rPr>
              <a:t>2026</a:t>
            </a:r>
            <a:endParaRPr lang="en-GB" sz="2200" b="0" strike="noStrike" spc="-1" dirty="0">
              <a:solidFill>
                <a:srgbClr val="000000"/>
              </a:solidFill>
              <a:cs typeface="Arial"/>
            </a:endParaRPr>
          </a:p>
          <a:p>
            <a:pPr marL="342900" indent="-342900" defTabSz="914400">
              <a:lnSpc>
                <a:spcPct val="150000"/>
              </a:lnSpc>
              <a:buClr>
                <a:srgbClr val="032749"/>
              </a:buClr>
              <a:buFont typeface="Arial"/>
              <a:buChar char="•"/>
            </a:pPr>
            <a:r>
              <a:rPr lang="en-IE" sz="2200" b="0" strike="noStrike" spc="-1" dirty="0">
                <a:solidFill>
                  <a:srgbClr val="032749"/>
                </a:solidFill>
                <a:ea typeface="Tahoma"/>
              </a:rPr>
              <a:t>Return requested documentation: complete and on time                                      </a:t>
            </a:r>
            <a:r>
              <a:rPr lang="en-IE" sz="2000" b="0" strike="noStrike" spc="-1" dirty="0">
                <a:solidFill>
                  <a:srgbClr val="032749"/>
                </a:solidFill>
                <a:latin typeface="Calibri"/>
                <a:ea typeface="Tahoma"/>
              </a:rPr>
              <a:t>	</a:t>
            </a:r>
            <a:endParaRPr lang="en-GB" sz="2000" b="0" strike="noStrike" spc="-1" dirty="0">
              <a:solidFill>
                <a:srgbClr val="000000"/>
              </a:solidFill>
              <a:latin typeface="Arial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373408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FCC11FF6-BF76-58F6-E2B7-09F7DADC522C}"/>
              </a:ext>
            </a:extLst>
          </p:cNvPr>
          <p:cNvSpPr/>
          <p:nvPr/>
        </p:nvSpPr>
        <p:spPr>
          <a:xfrm>
            <a:off x="990600" y="1181100"/>
            <a:ext cx="3701654" cy="107542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4800" kern="0" dirty="0">
                <a:solidFill>
                  <a:srgbClr val="E10F5B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Next Steps: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1A2C146-401E-8D23-7BCE-7D9824332C91}"/>
              </a:ext>
            </a:extLst>
          </p:cNvPr>
          <p:cNvSpPr txBox="1"/>
          <p:nvPr/>
        </p:nvSpPr>
        <p:spPr>
          <a:xfrm>
            <a:off x="1219200" y="2933700"/>
            <a:ext cx="8915400" cy="366510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IE" sz="2800" dirty="0">
                <a:solidFill>
                  <a:srgbClr val="00427A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Begin to </a:t>
            </a:r>
            <a:r>
              <a:rPr lang="en-IE" sz="2800" b="1" dirty="0">
                <a:solidFill>
                  <a:srgbClr val="00427A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discuss making</a:t>
            </a:r>
            <a:r>
              <a:rPr lang="en-IE" sz="2800" dirty="0">
                <a:solidFill>
                  <a:srgbClr val="00427A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an application to HEAR with your Guidance counsellor, parents or guardians.</a:t>
            </a:r>
          </a:p>
          <a:p>
            <a:pPr marL="342900" indent="-342900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IE" sz="2800" dirty="0">
                <a:solidFill>
                  <a:srgbClr val="00427A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Begin to </a:t>
            </a:r>
            <a:r>
              <a:rPr lang="en-IE" sz="2800" b="1" dirty="0">
                <a:solidFill>
                  <a:srgbClr val="00427A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collect relevant documents</a:t>
            </a:r>
            <a:r>
              <a:rPr lang="en-IE" sz="2800" dirty="0">
                <a:solidFill>
                  <a:srgbClr val="00427A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.</a:t>
            </a:r>
          </a:p>
          <a:p>
            <a:pPr marL="342900" indent="-342900">
              <a:lnSpc>
                <a:spcPct val="150000"/>
              </a:lnSpc>
              <a:spcBef>
                <a:spcPct val="50000"/>
              </a:spcBef>
              <a:buFont typeface="Arial" panose="020B0604020202020204" pitchFamily="34" charset="0"/>
              <a:buChar char="•"/>
            </a:pPr>
            <a:r>
              <a:rPr lang="en-IE" sz="2800" b="1" dirty="0">
                <a:solidFill>
                  <a:srgbClr val="00427A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Reach out </a:t>
            </a:r>
            <a:r>
              <a:rPr lang="en-IE" sz="2800" dirty="0">
                <a:solidFill>
                  <a:srgbClr val="00427A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to the local disability and access office in the college you hope to attend, they want to help you! </a:t>
            </a:r>
          </a:p>
        </p:txBody>
      </p:sp>
      <p:pic>
        <p:nvPicPr>
          <p:cNvPr id="9" name="Picture 8" descr="A person writing on a notebook&#10;&#10;AI-generated content may be incorrect.">
            <a:extLst>
              <a:ext uri="{FF2B5EF4-FFF2-40B4-BE49-F238E27FC236}">
                <a16:creationId xmlns:a16="http://schemas.microsoft.com/office/drawing/2014/main" id="{8678F92A-8BB5-4A13-8D18-655563CAA02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63"/>
          <a:stretch>
            <a:fillRect/>
          </a:stretch>
        </p:blipFill>
        <p:spPr>
          <a:xfrm>
            <a:off x="13258800" y="876300"/>
            <a:ext cx="4557814" cy="4945856"/>
          </a:xfrm>
          <a:prstGeom prst="rect">
            <a:avLst/>
          </a:prstGeom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5F2FAEB8-974C-909B-8524-C7588A4C0B5C}"/>
              </a:ext>
            </a:extLst>
          </p:cNvPr>
          <p:cNvSpPr/>
          <p:nvPr/>
        </p:nvSpPr>
        <p:spPr>
          <a:xfrm>
            <a:off x="15915262" y="4610100"/>
            <a:ext cx="1295400" cy="1295400"/>
          </a:xfrm>
          <a:prstGeom prst="ellipse">
            <a:avLst/>
          </a:prstGeom>
          <a:solidFill>
            <a:srgbClr val="4B2E9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7E3921F6-5CE9-8228-2F37-AD90B05B4DD2}"/>
              </a:ext>
            </a:extLst>
          </p:cNvPr>
          <p:cNvSpPr/>
          <p:nvPr/>
        </p:nvSpPr>
        <p:spPr>
          <a:xfrm>
            <a:off x="16956932" y="3964832"/>
            <a:ext cx="797668" cy="797668"/>
          </a:xfrm>
          <a:prstGeom prst="ellipse">
            <a:avLst/>
          </a:prstGeom>
          <a:solidFill>
            <a:srgbClr val="FFBB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727906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D1696140-730C-9135-CA18-812D78423977}"/>
              </a:ext>
            </a:extLst>
          </p:cNvPr>
          <p:cNvSpPr txBox="1"/>
          <p:nvPr/>
        </p:nvSpPr>
        <p:spPr>
          <a:xfrm>
            <a:off x="1447800" y="1638300"/>
            <a:ext cx="11506200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buClr>
                <a:schemeClr val="tx1"/>
              </a:buClr>
              <a:buSzPct val="100000"/>
            </a:pPr>
            <a:r>
              <a:rPr lang="en-GB" sz="5400" kern="0" dirty="0">
                <a:solidFill>
                  <a:schemeClr val="bg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And remember… </a:t>
            </a:r>
          </a:p>
          <a:p>
            <a:pPr>
              <a:spcBef>
                <a:spcPct val="50000"/>
              </a:spcBef>
              <a:buClr>
                <a:schemeClr val="tx1"/>
              </a:buClr>
              <a:buSzPct val="100000"/>
            </a:pPr>
            <a:r>
              <a:rPr lang="en-IE" sz="5400" b="1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You can apply to </a:t>
            </a:r>
            <a:r>
              <a:rPr lang="en-IE" sz="5400" b="1" dirty="0">
                <a:solidFill>
                  <a:schemeClr val="bg1"/>
                </a:solidFill>
                <a:highlight>
                  <a:srgbClr val="E10F5B"/>
                </a:highlight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both</a:t>
            </a:r>
            <a:r>
              <a:rPr lang="en-IE" sz="5400" b="1" dirty="0">
                <a:solidFill>
                  <a:schemeClr val="bg1"/>
                </a:solidFill>
                <a:latin typeface="Calibri" panose="020F0502020204030204" pitchFamily="34" charset="0"/>
                <a:ea typeface="ヒラギノ角ゴ Pro W3" charset="-128"/>
                <a:cs typeface="Calibri" panose="020F0502020204030204" pitchFamily="34" charset="0"/>
              </a:rPr>
              <a:t> HEAR &amp; DARE</a:t>
            </a:r>
            <a:endParaRPr lang="en-GB" sz="54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843852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FE496425-BB5D-13DA-7CE4-C92E7D5040E3}"/>
              </a:ext>
            </a:extLst>
          </p:cNvPr>
          <p:cNvSpPr txBox="1"/>
          <p:nvPr/>
        </p:nvSpPr>
        <p:spPr>
          <a:xfrm>
            <a:off x="928965" y="3452877"/>
            <a:ext cx="912943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200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You can find more information on:</a:t>
            </a:r>
          </a:p>
          <a:p>
            <a:r>
              <a:rPr lang="en-GB" sz="3200" b="1" dirty="0" err="1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www.accesscollege.ie</a:t>
            </a:r>
            <a:endParaRPr lang="en-GB" sz="32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5" name="Picture 4" descr="A black background with white text&#10;&#10;Description automatically generated">
            <a:extLst>
              <a:ext uri="{FF2B5EF4-FFF2-40B4-BE49-F238E27FC236}">
                <a16:creationId xmlns:a16="http://schemas.microsoft.com/office/drawing/2014/main" id="{C7E6FC84-A40B-993E-9F10-1C5E148990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4188" b="34017"/>
          <a:stretch/>
        </p:blipFill>
        <p:spPr>
          <a:xfrm>
            <a:off x="4626194" y="1582638"/>
            <a:ext cx="4398096" cy="1398369"/>
          </a:xfrm>
          <a:prstGeom prst="rect">
            <a:avLst/>
          </a:prstGeom>
        </p:spPr>
      </p:pic>
      <p:pic>
        <p:nvPicPr>
          <p:cNvPr id="6" name="Picture 5" descr="A black background with a black square&#10;&#10;Description automatically generated with medium confidence">
            <a:extLst>
              <a:ext uri="{FF2B5EF4-FFF2-40B4-BE49-F238E27FC236}">
                <a16:creationId xmlns:a16="http://schemas.microsoft.com/office/drawing/2014/main" id="{F3032018-0AF3-97CD-8036-A8F9545C9C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3102" b="32084"/>
          <a:stretch/>
        </p:blipFill>
        <p:spPr>
          <a:xfrm>
            <a:off x="609600" y="1582638"/>
            <a:ext cx="4016594" cy="13983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9720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group of people in a circle&#10;&#10;AI-generated content may be incorrect.">
            <a:extLst>
              <a:ext uri="{FF2B5EF4-FFF2-40B4-BE49-F238E27FC236}">
                <a16:creationId xmlns:a16="http://schemas.microsoft.com/office/drawing/2014/main" id="{E98677BB-80DA-AFCE-A7AF-BA702613E69E}"/>
              </a:ext>
            </a:extLst>
          </p:cNvPr>
          <p:cNvPicPr>
            <a:picLocks noGrp="1" noRot="1" noMove="1" noResize="1" noEditPoints="1" noAdjustHandles="1" noChangeArrowheads="1" noChangeShapeType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40D7C8C2-6108-272F-3CCA-F748DC0A1245}"/>
              </a:ext>
            </a:extLst>
          </p:cNvPr>
          <p:cNvSpPr txBox="1">
            <a:spLocks/>
          </p:cNvSpPr>
          <p:nvPr/>
        </p:nvSpPr>
        <p:spPr>
          <a:xfrm>
            <a:off x="1295400" y="1173163"/>
            <a:ext cx="10363200" cy="1989137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IE" sz="32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HEAR is about making sure every student has a fair chance to follow their dreams!</a:t>
            </a:r>
          </a:p>
          <a:p>
            <a:pPr algn="l"/>
            <a:br>
              <a:rPr lang="en-IE" sz="32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</a:br>
            <a:r>
              <a:rPr lang="en-IE" sz="32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was created to ensure all Leaving Certificate students can access higher education on an equal footing.</a:t>
            </a:r>
            <a:endParaRPr lang="en-US" sz="32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1" name="Freeform 8">
            <a:extLst>
              <a:ext uri="{FF2B5EF4-FFF2-40B4-BE49-F238E27FC236}">
                <a16:creationId xmlns:a16="http://schemas.microsoft.com/office/drawing/2014/main" id="{AE18B066-7D45-EB17-D8C8-A5F475BE35F2}"/>
              </a:ext>
            </a:extLst>
          </p:cNvPr>
          <p:cNvSpPr/>
          <p:nvPr/>
        </p:nvSpPr>
        <p:spPr>
          <a:xfrm>
            <a:off x="15468600" y="9105900"/>
            <a:ext cx="2320315" cy="771960"/>
          </a:xfrm>
          <a:custGeom>
            <a:avLst/>
            <a:gdLst/>
            <a:ahLst/>
            <a:cxnLst/>
            <a:rect l="l" t="t" r="r" b="b"/>
            <a:pathLst>
              <a:path w="1554863" h="517297">
                <a:moveTo>
                  <a:pt x="0" y="0"/>
                </a:moveTo>
                <a:lnTo>
                  <a:pt x="1554863" y="0"/>
                </a:lnTo>
                <a:lnTo>
                  <a:pt x="1554863" y="517297"/>
                </a:lnTo>
                <a:lnTo>
                  <a:pt x="0" y="51729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269" r="-269"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6174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77FA3F2-F14C-8EE7-B695-DBB5270EEE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5">
            <a:extLst>
              <a:ext uri="{FF2B5EF4-FFF2-40B4-BE49-F238E27FC236}">
                <a16:creationId xmlns:a16="http://schemas.microsoft.com/office/drawing/2014/main" id="{69E56A1E-AFD7-7773-5631-1929C3F9286F}"/>
              </a:ext>
            </a:extLst>
          </p:cNvPr>
          <p:cNvSpPr txBox="1"/>
          <p:nvPr/>
        </p:nvSpPr>
        <p:spPr>
          <a:xfrm>
            <a:off x="1007945" y="930412"/>
            <a:ext cx="10303933" cy="738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GB" sz="4800" kern="0" dirty="0">
                <a:solidFill>
                  <a:srgbClr val="032749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Where can I go to college?</a:t>
            </a:r>
          </a:p>
        </p:txBody>
      </p:sp>
      <p:sp>
        <p:nvSpPr>
          <p:cNvPr id="5" name="TextBox 6">
            <a:extLst>
              <a:ext uri="{FF2B5EF4-FFF2-40B4-BE49-F238E27FC236}">
                <a16:creationId xmlns:a16="http://schemas.microsoft.com/office/drawing/2014/main" id="{71EC3C3E-A335-2B76-69CD-BB501D74DA14}"/>
              </a:ext>
            </a:extLst>
          </p:cNvPr>
          <p:cNvSpPr txBox="1"/>
          <p:nvPr/>
        </p:nvSpPr>
        <p:spPr>
          <a:xfrm>
            <a:off x="1125015" y="2354671"/>
            <a:ext cx="4666185" cy="640944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Atlantic Technological University 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Donegal Campus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Galway Campus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Sligo Campus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 Angela’s College </a:t>
            </a:r>
          </a:p>
          <a:p>
            <a:pPr lvl="1"/>
            <a:endParaRPr lang="en-IE" sz="12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Dublin City University</a:t>
            </a: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IE" sz="12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Dun Laoghaire Institute of Art, Design and Technology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1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Dundalk Institute of Technology</a:t>
            </a:r>
          </a:p>
          <a:p>
            <a:endParaRPr lang="en-IE" sz="14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Marino Institute of Education</a:t>
            </a: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2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Mary Immaculate College</a:t>
            </a: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2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Maynooth University</a:t>
            </a: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4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Munster Technological University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Cork Campus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Kerry Campus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IE" sz="12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National College of Art &amp; Design</a:t>
            </a: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3" name="Freeform 7">
            <a:extLst>
              <a:ext uri="{FF2B5EF4-FFF2-40B4-BE49-F238E27FC236}">
                <a16:creationId xmlns:a16="http://schemas.microsoft.com/office/drawing/2014/main" id="{C2B52E66-1990-23AA-6F45-8F4763712D82}"/>
              </a:ext>
            </a:extLst>
          </p:cNvPr>
          <p:cNvSpPr/>
          <p:nvPr/>
        </p:nvSpPr>
        <p:spPr>
          <a:xfrm>
            <a:off x="13778642" y="9304581"/>
            <a:ext cx="1689958" cy="563319"/>
          </a:xfrm>
          <a:custGeom>
            <a:avLst/>
            <a:gdLst/>
            <a:ahLst/>
            <a:cxnLst/>
            <a:rect l="l" t="t" r="r" b="b"/>
            <a:pathLst>
              <a:path w="1422301" h="474100">
                <a:moveTo>
                  <a:pt x="0" y="0"/>
                </a:moveTo>
                <a:lnTo>
                  <a:pt x="1422301" y="0"/>
                </a:lnTo>
                <a:lnTo>
                  <a:pt x="1422301" y="474101"/>
                </a:lnTo>
                <a:lnTo>
                  <a:pt x="0" y="47410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7" name="Picture 6" descr="A yellow and blue map&#10;&#10;AI-generated content may be incorrect.">
            <a:extLst>
              <a:ext uri="{FF2B5EF4-FFF2-40B4-BE49-F238E27FC236}">
                <a16:creationId xmlns:a16="http://schemas.microsoft.com/office/drawing/2014/main" id="{12007DFE-DA34-7DBC-2B0B-B39E778795B3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4515" y="1316211"/>
            <a:ext cx="13910991" cy="7824933"/>
          </a:xfrm>
          <a:prstGeom prst="rect">
            <a:avLst/>
          </a:prstGeom>
        </p:spPr>
      </p:pic>
      <p:sp>
        <p:nvSpPr>
          <p:cNvPr id="11" name="TextBox 6">
            <a:extLst>
              <a:ext uri="{FF2B5EF4-FFF2-40B4-BE49-F238E27FC236}">
                <a16:creationId xmlns:a16="http://schemas.microsoft.com/office/drawing/2014/main" id="{24FE6271-F67A-E6C5-F65E-BB2794E110AB}"/>
              </a:ext>
            </a:extLst>
          </p:cNvPr>
          <p:cNvSpPr txBox="1"/>
          <p:nvPr/>
        </p:nvSpPr>
        <p:spPr>
          <a:xfrm>
            <a:off x="6676173" y="2354671"/>
            <a:ext cx="4935654" cy="706347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National College of Ireland</a:t>
            </a: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IE" sz="1100" b="1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Pontifical University, Maynooth</a:t>
            </a: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2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RCSI University of Medicine &amp; Health Sciences</a:t>
            </a: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2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South East Technological University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Carlow and Wexford Campus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Waterford Campus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2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Technological University Dublin</a:t>
            </a: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200" b="1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IE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Technological University of the Shannon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Athlone Campus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Limerick Campus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2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Trinity College Dublin</a:t>
            </a: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2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 College Cork</a:t>
            </a: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2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 College Dublin</a:t>
            </a: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2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 of Galway</a:t>
            </a: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IE" sz="12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University of Limerick</a:t>
            </a:r>
            <a:r>
              <a:rPr lang="en-IE" sz="2000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endParaRPr lang="en-IE" sz="2000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768D0E18-0A48-0B7D-CF59-0B7B3952A4B6}"/>
              </a:ext>
            </a:extLst>
          </p:cNvPr>
          <p:cNvCxnSpPr/>
          <p:nvPr/>
        </p:nvCxnSpPr>
        <p:spPr>
          <a:xfrm>
            <a:off x="6159912" y="2504505"/>
            <a:ext cx="0" cy="6313884"/>
          </a:xfrm>
          <a:prstGeom prst="line">
            <a:avLst/>
          </a:prstGeom>
          <a:ln w="9525">
            <a:solidFill>
              <a:srgbClr val="032749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028187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166F0B5-33F6-96D0-E04E-9A82EEA42E9F}"/>
              </a:ext>
            </a:extLst>
          </p:cNvPr>
          <p:cNvSpPr txBox="1"/>
          <p:nvPr/>
        </p:nvSpPr>
        <p:spPr>
          <a:xfrm>
            <a:off x="3048001" y="3193080"/>
            <a:ext cx="9524999" cy="22319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60400" indent="-6604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IE" sz="32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Reduced points CAO offers in the participating colleges provided you meet the minimum entry requirements.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45CDFD9-DCF8-3DE3-D2DE-13A6B4C37844}"/>
              </a:ext>
            </a:extLst>
          </p:cNvPr>
          <p:cNvSpPr txBox="1"/>
          <p:nvPr/>
        </p:nvSpPr>
        <p:spPr>
          <a:xfrm>
            <a:off x="3048001" y="5711696"/>
            <a:ext cx="7772400" cy="14932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60400" indent="-660400">
              <a:lnSpc>
                <a:spcPct val="150000"/>
              </a:lnSpc>
              <a:spcBef>
                <a:spcPct val="20000"/>
              </a:spcBef>
              <a:buFont typeface="Arial" pitchFamily="34" charset="0"/>
              <a:buChar char="•"/>
              <a:defRPr/>
            </a:pPr>
            <a:r>
              <a:rPr lang="en-IE" sz="32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Post-entry supports such as financial, academic, social and personal.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1E20F07-B087-522B-F908-9F65ABFF6C12}"/>
              </a:ext>
            </a:extLst>
          </p:cNvPr>
          <p:cNvSpPr/>
          <p:nvPr/>
        </p:nvSpPr>
        <p:spPr>
          <a:xfrm>
            <a:off x="2971800" y="1485900"/>
            <a:ext cx="6269665" cy="105798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4800" kern="0" dirty="0">
                <a:solidFill>
                  <a:srgbClr val="E10F5B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Why apply to HEAR?</a:t>
            </a:r>
          </a:p>
        </p:txBody>
      </p:sp>
    </p:spTree>
    <p:extLst>
      <p:ext uri="{BB962C8B-B14F-4D97-AF65-F5344CB8AC3E}">
        <p14:creationId xmlns:p14="http://schemas.microsoft.com/office/powerpoint/2010/main" val="29682123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44B15D3-101F-A226-7608-B5DF06251454}"/>
              </a:ext>
            </a:extLst>
          </p:cNvPr>
          <p:cNvSpPr/>
          <p:nvPr/>
        </p:nvSpPr>
        <p:spPr>
          <a:xfrm>
            <a:off x="1440873" y="2781394"/>
            <a:ext cx="11436927" cy="53860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IE" sz="2800" b="1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Reduced Points</a:t>
            </a:r>
          </a:p>
          <a:p>
            <a:endParaRPr lang="en-IE" sz="2800" b="1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An example: If the Leaving Certificate points for a course are 366 points, an eligible HEAR applicant could be offered a place with a lower points score e.g. 356 points.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E" sz="2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Applicants need to meet entry and programme requirements to be considered for a HEAR reduced points offer.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IE" sz="2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The amount of points a particular course is reduced by is dependent on: 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The overall number of places on the course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The number of reserved HEAR places on the course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The number of HEAR eligible applicants competing for these reserved places.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endParaRPr lang="en-IE" sz="2400" dirty="0">
              <a:solidFill>
                <a:srgbClr val="032749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IE" sz="2400" dirty="0">
                <a:solidFill>
                  <a:srgbClr val="032749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The reduction in points for HEAR places can vary every year.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EEE0CBE-56A8-B2FA-AAA1-2A4D4633F01E}"/>
              </a:ext>
            </a:extLst>
          </p:cNvPr>
          <p:cNvSpPr/>
          <p:nvPr/>
        </p:nvSpPr>
        <p:spPr>
          <a:xfrm>
            <a:off x="1320563" y="1276593"/>
            <a:ext cx="5842237" cy="10754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4800" kern="0" dirty="0">
                <a:solidFill>
                  <a:srgbClr val="E10F5B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Benefits of HEAR</a:t>
            </a:r>
          </a:p>
        </p:txBody>
      </p:sp>
      <p:pic>
        <p:nvPicPr>
          <p:cNvPr id="8" name="Picture 7" descr="A person sitting on a couch looking at a book&#10;&#10;AI-generated content may be incorrect.">
            <a:extLst>
              <a:ext uri="{FF2B5EF4-FFF2-40B4-BE49-F238E27FC236}">
                <a16:creationId xmlns:a16="http://schemas.microsoft.com/office/drawing/2014/main" id="{1D15CC6F-AA83-8292-DA47-FA906A3F82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67"/>
          <a:stretch>
            <a:fillRect/>
          </a:stretch>
        </p:blipFill>
        <p:spPr>
          <a:xfrm>
            <a:off x="13306831" y="1638300"/>
            <a:ext cx="4904969" cy="5173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11755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38AEE4D-12EE-1149-4E63-CF52DA85E2DF}"/>
              </a:ext>
            </a:extLst>
          </p:cNvPr>
          <p:cNvSpPr txBox="1"/>
          <p:nvPr/>
        </p:nvSpPr>
        <p:spPr>
          <a:xfrm>
            <a:off x="1447800" y="3844105"/>
            <a:ext cx="9144000" cy="12993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  <a:spcBef>
                <a:spcPts val="1200"/>
              </a:spcBef>
              <a:spcAft>
                <a:spcPts val="0"/>
              </a:spcAft>
            </a:pPr>
            <a:r>
              <a:rPr lang="en-GB" sz="6000" kern="0" dirty="0">
                <a:solidFill>
                  <a:schemeClr val="bg1"/>
                </a:solidFill>
                <a:latin typeface="Arial Rounded MT Bold" panose="020F0704030504030204" pitchFamily="34" charset="77"/>
                <a:ea typeface="Tahoma" panose="020B0604030504040204" pitchFamily="34" charset="0"/>
                <a:cs typeface="Tahoma" panose="020B0604030504040204" pitchFamily="34" charset="0"/>
              </a:rPr>
              <a:t>HEAR Eligibility</a:t>
            </a:r>
          </a:p>
        </p:txBody>
      </p:sp>
    </p:spTree>
    <p:extLst>
      <p:ext uri="{BB962C8B-B14F-4D97-AF65-F5344CB8AC3E}">
        <p14:creationId xmlns:p14="http://schemas.microsoft.com/office/powerpoint/2010/main" val="311827701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71CC77-674F-036E-36F7-43AE1E5993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using a computer&#10;&#10;AI-generated content may be incorrect.">
            <a:extLst>
              <a:ext uri="{FF2B5EF4-FFF2-40B4-BE49-F238E27FC236}">
                <a16:creationId xmlns:a16="http://schemas.microsoft.com/office/drawing/2014/main" id="{ED59FBC2-ED92-F7C8-BB38-61453192337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72"/>
          <a:stretch>
            <a:fillRect/>
          </a:stretch>
        </p:blipFill>
        <p:spPr>
          <a:xfrm>
            <a:off x="13178550" y="1638300"/>
            <a:ext cx="5033250" cy="5173210"/>
          </a:xfrm>
          <a:prstGeom prst="rect">
            <a:avLst/>
          </a:prstGeom>
        </p:spPr>
      </p:pic>
      <p:sp>
        <p:nvSpPr>
          <p:cNvPr id="2" name="Rectangle 3">
            <a:extLst>
              <a:ext uri="{FF2B5EF4-FFF2-40B4-BE49-F238E27FC236}">
                <a16:creationId xmlns:a16="http://schemas.microsoft.com/office/drawing/2014/main" id="{349DCFFA-8D96-3BF4-7C64-DC95E8B194F9}"/>
              </a:ext>
            </a:extLst>
          </p:cNvPr>
          <p:cNvSpPr/>
          <p:nvPr/>
        </p:nvSpPr>
        <p:spPr>
          <a:xfrm>
            <a:off x="1295280" y="1261440"/>
            <a:ext cx="8614080" cy="109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50000"/>
              </a:lnSpc>
              <a:spcBef>
                <a:spcPts val="1199"/>
              </a:spcBef>
            </a:pPr>
            <a:r>
              <a:rPr lang="en-GB" sz="4400" b="0" strike="noStrike" spc="-1">
                <a:solidFill>
                  <a:srgbClr val="E10F5B"/>
                </a:solidFill>
                <a:latin typeface="Arial Rounded MT Bold"/>
                <a:ea typeface="Tahoma"/>
              </a:rPr>
              <a:t>Criteria for HEAR 2026 </a:t>
            </a: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TextBox 4">
            <a:extLst>
              <a:ext uri="{FF2B5EF4-FFF2-40B4-BE49-F238E27FC236}">
                <a16:creationId xmlns:a16="http://schemas.microsoft.com/office/drawing/2014/main" id="{636AD00C-7659-4ABD-5904-F988F34F40BF}"/>
              </a:ext>
            </a:extLst>
          </p:cNvPr>
          <p:cNvSpPr/>
          <p:nvPr/>
        </p:nvSpPr>
        <p:spPr>
          <a:xfrm>
            <a:off x="1731960" y="2865960"/>
            <a:ext cx="10916640" cy="45727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marL="514350" indent="-514350" defTabSz="457200">
              <a:lnSpc>
                <a:spcPct val="150000"/>
              </a:lnSpc>
              <a:buClr>
                <a:srgbClr val="032749"/>
              </a:buClr>
              <a:buFont typeface="Aptos Display"/>
              <a:buAutoNum type="arabicPeriod"/>
            </a:pPr>
            <a:r>
              <a:rPr lang="en-IE" sz="2800" b="0" strike="noStrike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Was your household income on or below €46,790 in </a:t>
            </a:r>
            <a:r>
              <a:rPr lang="en-IE" sz="2800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2024</a:t>
            </a:r>
            <a:r>
              <a:rPr lang="en-IE" sz="2800" b="0" strike="noStrike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?</a:t>
            </a:r>
            <a:endParaRPr lang="en-GB" sz="2800" b="0" strike="noStrike" spc="-1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 defTabSz="457200">
              <a:lnSpc>
                <a:spcPct val="150000"/>
              </a:lnSpc>
              <a:buClr>
                <a:srgbClr val="032749"/>
              </a:buClr>
              <a:buFont typeface="Aptos Display"/>
              <a:buAutoNum type="arabicPeriod"/>
            </a:pPr>
            <a:r>
              <a:rPr lang="en-IE" sz="2800" b="0" strike="noStrike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Do you or your family have a Medical Card/GP Visit Card?</a:t>
            </a:r>
            <a:endParaRPr lang="en-GB" sz="2800" b="0" strike="noStrike" spc="-1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 defTabSz="457200">
              <a:lnSpc>
                <a:spcPct val="150000"/>
              </a:lnSpc>
              <a:buClr>
                <a:srgbClr val="032749"/>
              </a:buClr>
              <a:buFont typeface="Aptos Display"/>
              <a:buAutoNum type="arabicPeriod"/>
            </a:pPr>
            <a:r>
              <a:rPr lang="en-IE" sz="2800" b="0" strike="noStrike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Did your parents/guardians receive a means-tested social welfare payment for at least 26 weeks in 2024?</a:t>
            </a:r>
            <a:endParaRPr lang="en-GB" sz="2800" b="0" strike="noStrike" spc="-1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 defTabSz="457200">
              <a:lnSpc>
                <a:spcPct val="150000"/>
              </a:lnSpc>
              <a:buClr>
                <a:srgbClr val="032749"/>
              </a:buClr>
              <a:buFont typeface="Aptos Display"/>
              <a:buAutoNum type="arabicPeriod"/>
            </a:pPr>
            <a:r>
              <a:rPr lang="en-IE" sz="2800" b="0" strike="noStrike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Have you attended a DEIS second level school for five years?</a:t>
            </a:r>
            <a:endParaRPr lang="en-GB" sz="2800" b="0" strike="noStrike" spc="-1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14350" indent="-514350" defTabSz="457200">
              <a:lnSpc>
                <a:spcPct val="150000"/>
              </a:lnSpc>
              <a:buClr>
                <a:srgbClr val="032749"/>
              </a:buClr>
              <a:buFont typeface="Aptos Display"/>
              <a:buAutoNum type="arabicPeriod"/>
            </a:pPr>
            <a:r>
              <a:rPr lang="en-IE" sz="2800" b="0" strike="noStrike" spc="-1" dirty="0">
                <a:solidFill>
                  <a:srgbClr val="032749"/>
                </a:solidFill>
                <a:latin typeface="Calibri" panose="020F0502020204030204" pitchFamily="34" charset="0"/>
                <a:ea typeface="Tahoma"/>
                <a:cs typeface="Calibri" panose="020F0502020204030204" pitchFamily="34" charset="0"/>
              </a:rPr>
              <a:t>Do you live in an area of concentrated disadvantage or have you experienced homelessness within the last two years? </a:t>
            </a:r>
            <a:endParaRPr lang="en-GB" sz="2800" b="0" strike="noStrike" spc="-1" dirty="0">
              <a:solidFill>
                <a:srgbClr val="032749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3594841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7F4CE4-C7E8-DDD7-FB24-7A17242D3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10">
            <a:extLst>
              <a:ext uri="{FF2B5EF4-FFF2-40B4-BE49-F238E27FC236}">
                <a16:creationId xmlns:a16="http://schemas.microsoft.com/office/drawing/2014/main" id="{5584CFBB-1E6C-4D30-FD9B-D0AE481F859A}"/>
              </a:ext>
            </a:extLst>
          </p:cNvPr>
          <p:cNvSpPr/>
          <p:nvPr/>
        </p:nvSpPr>
        <p:spPr>
          <a:xfrm>
            <a:off x="1208880" y="5386320"/>
            <a:ext cx="13649400" cy="283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en-IE" sz="2400" b="1" strike="noStrike" spc="-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How Does this New Scoring System Help HEAR Applicants? </a:t>
            </a:r>
            <a:endParaRPr lang="en-GB" sz="24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032749"/>
              </a:buClr>
              <a:buFont typeface="Arial"/>
              <a:buChar char="•"/>
            </a:pPr>
            <a:r>
              <a:rPr lang="en-IE" sz="2400" b="0" strike="noStrike" spc="-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Focusing on the Most Disadvantaged </a:t>
            </a:r>
            <a:r>
              <a:rPr lang="en-IE" sz="2400" spc="-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en-IE" sz="2400" b="0" strike="noStrike" spc="-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The scoring system ensures that students facing the greatest disadvantages are prioritised for reduced points places. </a:t>
            </a:r>
            <a:endParaRPr lang="en-GB" sz="24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285750" indent="-285750">
              <a:lnSpc>
                <a:spcPct val="150000"/>
              </a:lnSpc>
              <a:buClr>
                <a:srgbClr val="032749"/>
              </a:buClr>
              <a:buFont typeface="Arial"/>
              <a:buChar char="•"/>
            </a:pPr>
            <a:r>
              <a:rPr lang="en-IE" sz="2400" b="0" strike="noStrike" spc="-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Targets those Most in Need</a:t>
            </a:r>
            <a:r>
              <a:rPr lang="en-IE" sz="2400" spc="-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-</a:t>
            </a:r>
            <a:r>
              <a:rPr lang="en-IE" sz="2400" b="0" strike="noStrike" spc="-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By assigning scores and setting thresholds, we can target our resources to those who need them most.</a:t>
            </a:r>
            <a:endParaRPr lang="en-GB" sz="24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Rectangle 1">
            <a:extLst>
              <a:ext uri="{FF2B5EF4-FFF2-40B4-BE49-F238E27FC236}">
                <a16:creationId xmlns:a16="http://schemas.microsoft.com/office/drawing/2014/main" id="{838ABD39-FD37-ACB9-D1F4-AB9EAF326CFA}"/>
              </a:ext>
            </a:extLst>
          </p:cNvPr>
          <p:cNvSpPr/>
          <p:nvPr/>
        </p:nvSpPr>
        <p:spPr>
          <a:xfrm>
            <a:off x="1041480" y="723960"/>
            <a:ext cx="8614080" cy="109512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50000"/>
              </a:lnSpc>
              <a:spcBef>
                <a:spcPts val="1199"/>
              </a:spcBef>
            </a:pPr>
            <a:r>
              <a:rPr lang="en-GB" sz="4400" b="0" strike="noStrike" spc="-1">
                <a:solidFill>
                  <a:srgbClr val="E10F5B"/>
                </a:solidFill>
                <a:latin typeface="Arial Rounded MT Bold"/>
                <a:ea typeface="Tahoma"/>
              </a:rPr>
              <a:t>Scoring for HEAR 2026 </a:t>
            </a:r>
            <a:endParaRPr lang="en-GB" sz="4400" b="0" strike="noStrike" spc="-1">
              <a:solidFill>
                <a:srgbClr val="000000"/>
              </a:solidFill>
              <a:latin typeface="Arial"/>
            </a:endParaRPr>
          </a:p>
        </p:txBody>
      </p:sp>
      <p:sp>
        <p:nvSpPr>
          <p:cNvPr id="6" name="TextBox 2">
            <a:extLst>
              <a:ext uri="{FF2B5EF4-FFF2-40B4-BE49-F238E27FC236}">
                <a16:creationId xmlns:a16="http://schemas.microsoft.com/office/drawing/2014/main" id="{5C9D7C0C-3FFE-A4C0-06C4-FCF7B861460E}"/>
              </a:ext>
            </a:extLst>
          </p:cNvPr>
          <p:cNvSpPr/>
          <p:nvPr/>
        </p:nvSpPr>
        <p:spPr>
          <a:xfrm>
            <a:off x="1208880" y="2109960"/>
            <a:ext cx="13649400" cy="2832840"/>
          </a:xfrm>
          <a:prstGeom prst="rect">
            <a:avLst/>
          </a:prstGeom>
          <a:noFill/>
          <a:ln w="0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spAutoFit/>
          </a:bodyPr>
          <a:lstStyle/>
          <a:p>
            <a:pPr defTabSz="914400">
              <a:lnSpc>
                <a:spcPct val="150000"/>
              </a:lnSpc>
            </a:pPr>
            <a:r>
              <a:rPr lang="en-IE" sz="2400" b="1" strike="noStrike" spc="-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Why is a Scoring System Being Used? </a:t>
            </a:r>
            <a:endParaRPr lang="en-GB" sz="24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>
              <a:lnSpc>
                <a:spcPct val="150000"/>
              </a:lnSpc>
            </a:pPr>
            <a:r>
              <a:rPr lang="en-IE" sz="2400" b="0" strike="noStrike" spc="-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HEAR is designed to help students who have experienced educational disadvantage during their post-primary education, such as low family income, social barriers, or living in disadvantaged areas. </a:t>
            </a:r>
            <a:endParaRPr lang="en-GB" sz="24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defTabSz="914400">
              <a:lnSpc>
                <a:spcPct val="150000"/>
              </a:lnSpc>
            </a:pPr>
            <a:r>
              <a:rPr lang="en-IE" sz="2400" b="0" strike="noStrike" spc="-1" dirty="0">
                <a:solidFill>
                  <a:srgbClr val="032749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By using a scoring system, we can make sure that support is given to those who need it the most. This system allows us to assess each applicant’s unique circumstances in a fair and structured way. </a:t>
            </a:r>
            <a:endParaRPr lang="en-GB" sz="2400" b="0" strike="noStrike" spc="-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07288680"/>
      </p:ext>
    </p:extLst>
  </p:cSld>
  <p:clrMapOvr>
    <a:masterClrMapping/>
  </p:clrMapOvr>
</p:sld>
</file>

<file path=ppt/theme/theme1.xml><?xml version="1.0" encoding="utf-8"?>
<a:theme xmlns:a="http://schemas.openxmlformats.org/drawingml/2006/main" name="Blank - no branding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HEAR - body slide, logo only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1.xml><?xml version="1.0" encoding="utf-8"?>
<a:theme xmlns:a="http://schemas.openxmlformats.org/drawingml/2006/main" name="HEAR - body slide 12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2.xml><?xml version="1.0" encoding="utf-8"?>
<a:theme xmlns:a="http://schemas.openxmlformats.org/drawingml/2006/main" name="HEAR - body slide 13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3.xml><?xml version="1.0" encoding="utf-8"?>
<a:theme xmlns:a="http://schemas.openxmlformats.org/drawingml/2006/main" name="Dual-branded DARE HEAR slide 3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4.xml><?xml version="1.0" encoding="utf-8"?>
<a:theme xmlns:a="http://schemas.openxmlformats.org/drawingml/2006/main" name="HEAR - body slide 6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5.xml><?xml version="1.0" encoding="utf-8"?>
<a:theme xmlns:a="http://schemas.openxmlformats.org/drawingml/2006/main" name="HEAR - body slide 8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6.xml><?xml version="1.0" encoding="utf-8"?>
<a:theme xmlns:a="http://schemas.openxmlformats.org/drawingml/2006/main" name="HEAR - body slide 7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7.xml><?xml version="1.0" encoding="utf-8"?>
<a:theme xmlns:a="http://schemas.openxmlformats.org/drawingml/2006/main" name="HEAR - body slide 9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8.xml><?xml version="1.0" encoding="utf-8"?>
<a:theme xmlns:a="http://schemas.openxmlformats.org/drawingml/2006/main" name="HEAR - body slide 10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19.xml><?xml version="1.0" encoding="utf-8"?>
<a:theme xmlns:a="http://schemas.openxmlformats.org/drawingml/2006/main" name="HEAR - body slide 1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HEAR - body slide 18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0.xml><?xml version="1.0" encoding="utf-8"?>
<a:theme xmlns:a="http://schemas.openxmlformats.org/drawingml/2006/main" name="HEAR - title slid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1.xml><?xml version="1.0" encoding="utf-8"?>
<a:theme xmlns:a="http://schemas.openxmlformats.org/drawingml/2006/main" name="HEAR - body slide 17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2.xml><?xml version="1.0" encoding="utf-8"?>
<a:theme xmlns:a="http://schemas.openxmlformats.org/drawingml/2006/main" name="Dual-branded DARE HEAR slid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3.xml><?xml version="1.0" encoding="utf-8"?>
<a:theme xmlns:a="http://schemas.openxmlformats.org/drawingml/2006/main" name="HEAR - body slide 15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4.xml><?xml version="1.0" encoding="utf-8"?>
<a:theme xmlns:a="http://schemas.openxmlformats.org/drawingml/2006/main" name="HEAR - title slide 2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5.xml><?xml version="1.0" encoding="utf-8"?>
<a:theme xmlns:a="http://schemas.openxmlformats.org/drawingml/2006/main" name="HEAR - body slide 14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6.xml><?xml version="1.0" encoding="utf-8"?>
<a:theme xmlns:a="http://schemas.openxmlformats.org/drawingml/2006/main" name="25_Custom Design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7.xml><?xml version="1.0" encoding="utf-8"?>
<a:theme xmlns:a="http://schemas.openxmlformats.org/drawingml/2006/main" name="HEAR - body slide 16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HEAR - body slide 19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4.xml><?xml version="1.0" encoding="utf-8"?>
<a:theme xmlns:a="http://schemas.openxmlformats.org/drawingml/2006/main" name="Info slid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5.xml><?xml version="1.0" encoding="utf-8"?>
<a:theme xmlns:a="http://schemas.openxmlformats.org/drawingml/2006/main" name="HEAR - body slide 1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6.xml><?xml version="1.0" encoding="utf-8"?>
<a:theme xmlns:a="http://schemas.openxmlformats.org/drawingml/2006/main" name="HEAR - body slide 2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7.xml><?xml version="1.0" encoding="utf-8"?>
<a:theme xmlns:a="http://schemas.openxmlformats.org/drawingml/2006/main" name="HEAR - body slide 3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8.xml><?xml version="1.0" encoding="utf-8"?>
<a:theme xmlns:a="http://schemas.openxmlformats.org/drawingml/2006/main" name="Dual-branded DARE HEAR slide 2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9.xml><?xml version="1.0" encoding="utf-8"?>
<a:theme xmlns:a="http://schemas.openxmlformats.org/drawingml/2006/main" name="HEAR - body slide 4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4106</TotalTime>
  <Words>1653</Words>
  <Application>Microsoft Macintosh PowerPoint</Application>
  <PresentationFormat>Custom</PresentationFormat>
  <Paragraphs>223</Paragraphs>
  <Slides>25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27</vt:i4>
      </vt:variant>
      <vt:variant>
        <vt:lpstr>Slide Titles</vt:lpstr>
      </vt:variant>
      <vt:variant>
        <vt:i4>25</vt:i4>
      </vt:variant>
    </vt:vector>
  </HeadingPairs>
  <TitlesOfParts>
    <vt:vector size="60" baseType="lpstr">
      <vt:lpstr>Arial Rounded MT Bold</vt:lpstr>
      <vt:lpstr>Calibri</vt:lpstr>
      <vt:lpstr>Aptos Display</vt:lpstr>
      <vt:lpstr>Verdana</vt:lpstr>
      <vt:lpstr>Tahoma</vt:lpstr>
      <vt:lpstr>OpenSymbol</vt:lpstr>
      <vt:lpstr>Aptos</vt:lpstr>
      <vt:lpstr>Arial</vt:lpstr>
      <vt:lpstr>Blank - no branding</vt:lpstr>
      <vt:lpstr>HEAR - body slide 18</vt:lpstr>
      <vt:lpstr>HEAR - body slide 19</vt:lpstr>
      <vt:lpstr>Info slide</vt:lpstr>
      <vt:lpstr>HEAR - body slide 1</vt:lpstr>
      <vt:lpstr>HEAR - body slide 2</vt:lpstr>
      <vt:lpstr>HEAR - body slide 3</vt:lpstr>
      <vt:lpstr>Dual-branded DARE HEAR slide 2</vt:lpstr>
      <vt:lpstr>HEAR - body slide 4</vt:lpstr>
      <vt:lpstr>HEAR - body slide, logo only</vt:lpstr>
      <vt:lpstr>HEAR - body slide 12</vt:lpstr>
      <vt:lpstr>HEAR - body slide 13</vt:lpstr>
      <vt:lpstr>Dual-branded DARE HEAR slide 3</vt:lpstr>
      <vt:lpstr>HEAR - body slide 6</vt:lpstr>
      <vt:lpstr>HEAR - body slide 8</vt:lpstr>
      <vt:lpstr>HEAR - body slide 7</vt:lpstr>
      <vt:lpstr>HEAR - body slide 9</vt:lpstr>
      <vt:lpstr>HEAR - body slide 10</vt:lpstr>
      <vt:lpstr>HEAR - body slide 11</vt:lpstr>
      <vt:lpstr>HEAR - title slide 1</vt:lpstr>
      <vt:lpstr>HEAR - body slide 17</vt:lpstr>
      <vt:lpstr>Dual-branded DARE HEAR slide 1</vt:lpstr>
      <vt:lpstr>HEAR - body slide 15</vt:lpstr>
      <vt:lpstr>HEAR - title slide 2</vt:lpstr>
      <vt:lpstr>HEAR - body slide 14</vt:lpstr>
      <vt:lpstr>25_Custom Design</vt:lpstr>
      <vt:lpstr>HEAR - body slide 16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DARE/HEAR presentation draft 1</dc:title>
  <dc:creator>Daniel McFarlane</dc:creator>
  <cp:lastModifiedBy>Andrea Bruton</cp:lastModifiedBy>
  <cp:revision>54</cp:revision>
  <dcterms:created xsi:type="dcterms:W3CDTF">2006-08-16T00:00:00Z</dcterms:created>
  <dcterms:modified xsi:type="dcterms:W3CDTF">2025-08-20T07:49:15Z</dcterms:modified>
  <dc:identifier>DAGta0U3j6o</dc:identifier>
</cp:coreProperties>
</file>